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7" r:id="rId6"/>
    <p:sldId id="268" r:id="rId7"/>
    <p:sldId id="259" r:id="rId8"/>
    <p:sldId id="261" r:id="rId9"/>
    <p:sldId id="269" r:id="rId10"/>
    <p:sldId id="262" r:id="rId11"/>
    <p:sldId id="270" r:id="rId12"/>
    <p:sldId id="266" r:id="rId13"/>
  </p:sldIdLst>
  <p:sldSz cx="18288000" cy="10287000"/>
  <p:notesSz cx="6858000" cy="9144000"/>
  <p:embeddedFontLst>
    <p:embeddedFont>
      <p:font typeface="Jua" panose="020B0604020202020204" charset="-127"/>
      <p:regular r:id="rId14"/>
    </p:embeddedFont>
    <p:embeddedFont>
      <p:font typeface="Atma Bold" panose="020B0604020202020204" charset="0"/>
      <p:regular r:id="rId15"/>
    </p:embeddedFont>
    <p:embeddedFont>
      <p:font typeface="Bahnschrift" panose="020B0502040204020203" pitchFamily="34" charset="0"/>
      <p:regular r:id="rId16"/>
      <p:bold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Nefelibata Sans" panose="020B0604020202020204" charset="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756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7" Type="http://schemas.openxmlformats.org/officeDocument/2006/relationships/image" Target="../media/image33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7" Type="http://schemas.openxmlformats.org/officeDocument/2006/relationships/image" Target="../media/image33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39.png"/><Relationship Id="rId3" Type="http://schemas.openxmlformats.org/officeDocument/2006/relationships/image" Target="../media/image2.svg"/><Relationship Id="rId7" Type="http://schemas.openxmlformats.org/officeDocument/2006/relationships/image" Target="../media/image23.png"/><Relationship Id="rId12" Type="http://schemas.openxmlformats.org/officeDocument/2006/relationships/image" Target="../media/image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8.png"/><Relationship Id="rId5" Type="http://schemas.openxmlformats.org/officeDocument/2006/relationships/image" Target="../media/image16.svg"/><Relationship Id="rId10" Type="http://schemas.openxmlformats.org/officeDocument/2006/relationships/image" Target="../media/image26.svg"/><Relationship Id="rId4" Type="http://schemas.openxmlformats.org/officeDocument/2006/relationships/image" Target="../media/image15.png"/><Relationship Id="rId9" Type="http://schemas.openxmlformats.org/officeDocument/2006/relationships/image" Target="../media/image25.png"/><Relationship Id="rId14" Type="http://schemas.openxmlformats.org/officeDocument/2006/relationships/image" Target="../media/image4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svg"/><Relationship Id="rId7" Type="http://schemas.openxmlformats.org/officeDocument/2006/relationships/image" Target="../media/image26.svg"/><Relationship Id="rId12" Type="http://schemas.openxmlformats.org/officeDocument/2006/relationships/image" Target="../media/image9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8.png"/><Relationship Id="rId5" Type="http://schemas.openxmlformats.org/officeDocument/2006/relationships/image" Target="../media/image20.svg"/><Relationship Id="rId10" Type="http://schemas.openxmlformats.org/officeDocument/2006/relationships/image" Target="../media/image29.png"/><Relationship Id="rId4" Type="http://schemas.openxmlformats.org/officeDocument/2006/relationships/image" Target="../media/image19.png"/><Relationship Id="rId9" Type="http://schemas.openxmlformats.org/officeDocument/2006/relationships/image" Target="../media/image2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4.svg"/><Relationship Id="rId7" Type="http://schemas.openxmlformats.org/officeDocument/2006/relationships/image" Target="../media/image33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Relationship Id="rId9" Type="http://schemas.openxmlformats.org/officeDocument/2006/relationships/image" Target="../media/image35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4.svg"/><Relationship Id="rId7" Type="http://schemas.openxmlformats.org/officeDocument/2006/relationships/image" Target="../media/image33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Relationship Id="rId9" Type="http://schemas.openxmlformats.org/officeDocument/2006/relationships/image" Target="../media/image35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4.svg"/><Relationship Id="rId7" Type="http://schemas.openxmlformats.org/officeDocument/2006/relationships/image" Target="../media/image33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Relationship Id="rId9" Type="http://schemas.openxmlformats.org/officeDocument/2006/relationships/image" Target="../media/image3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4.svg"/><Relationship Id="rId7" Type="http://schemas.openxmlformats.org/officeDocument/2006/relationships/image" Target="../media/image37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7" Type="http://schemas.openxmlformats.org/officeDocument/2006/relationships/image" Target="../media/image20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7" Type="http://schemas.openxmlformats.org/officeDocument/2006/relationships/image" Target="../media/image20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783933" y="1961014"/>
            <a:ext cx="712171" cy="695259"/>
            <a:chOff x="0" y="0"/>
            <a:chExt cx="106288" cy="10376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6288" cy="103764"/>
            </a:xfrm>
            <a:custGeom>
              <a:avLst/>
              <a:gdLst/>
              <a:ahLst/>
              <a:cxnLst/>
              <a:rect l="l" t="t" r="r" b="b"/>
              <a:pathLst>
                <a:path w="106288" h="103764">
                  <a:moveTo>
                    <a:pt x="51882" y="0"/>
                  </a:moveTo>
                  <a:lnTo>
                    <a:pt x="54406" y="0"/>
                  </a:lnTo>
                  <a:cubicBezTo>
                    <a:pt x="68166" y="0"/>
                    <a:pt x="81362" y="5466"/>
                    <a:pt x="91092" y="15196"/>
                  </a:cubicBezTo>
                  <a:cubicBezTo>
                    <a:pt x="100822" y="24926"/>
                    <a:pt x="106288" y="38122"/>
                    <a:pt x="106288" y="51882"/>
                  </a:cubicBezTo>
                  <a:lnTo>
                    <a:pt x="106288" y="51882"/>
                  </a:lnTo>
                  <a:cubicBezTo>
                    <a:pt x="106288" y="65642"/>
                    <a:pt x="100822" y="78838"/>
                    <a:pt x="91092" y="88568"/>
                  </a:cubicBezTo>
                  <a:cubicBezTo>
                    <a:pt x="81362" y="98297"/>
                    <a:pt x="68166" y="103764"/>
                    <a:pt x="54406" y="103764"/>
                  </a:cubicBezTo>
                  <a:lnTo>
                    <a:pt x="51882" y="103764"/>
                  </a:lnTo>
                  <a:cubicBezTo>
                    <a:pt x="38122" y="103764"/>
                    <a:pt x="24926" y="98297"/>
                    <a:pt x="15196" y="88568"/>
                  </a:cubicBezTo>
                  <a:cubicBezTo>
                    <a:pt x="5466" y="78838"/>
                    <a:pt x="0" y="65642"/>
                    <a:pt x="0" y="51882"/>
                  </a:cubicBezTo>
                  <a:lnTo>
                    <a:pt x="0" y="51882"/>
                  </a:lnTo>
                  <a:cubicBezTo>
                    <a:pt x="0" y="38122"/>
                    <a:pt x="5466" y="24926"/>
                    <a:pt x="15196" y="15196"/>
                  </a:cubicBezTo>
                  <a:cubicBezTo>
                    <a:pt x="24926" y="5466"/>
                    <a:pt x="38122" y="0"/>
                    <a:pt x="51882" y="0"/>
                  </a:cubicBezTo>
                  <a:close/>
                </a:path>
              </a:pathLst>
            </a:custGeom>
            <a:solidFill>
              <a:srgbClr val="FAF1F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106288" cy="1799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677021" y="1961014"/>
            <a:ext cx="712171" cy="695259"/>
            <a:chOff x="0" y="0"/>
            <a:chExt cx="106288" cy="1037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6288" cy="103764"/>
            </a:xfrm>
            <a:custGeom>
              <a:avLst/>
              <a:gdLst/>
              <a:ahLst/>
              <a:cxnLst/>
              <a:rect l="l" t="t" r="r" b="b"/>
              <a:pathLst>
                <a:path w="106288" h="103764">
                  <a:moveTo>
                    <a:pt x="51882" y="0"/>
                  </a:moveTo>
                  <a:lnTo>
                    <a:pt x="54406" y="0"/>
                  </a:lnTo>
                  <a:cubicBezTo>
                    <a:pt x="68166" y="0"/>
                    <a:pt x="81362" y="5466"/>
                    <a:pt x="91092" y="15196"/>
                  </a:cubicBezTo>
                  <a:cubicBezTo>
                    <a:pt x="100822" y="24926"/>
                    <a:pt x="106288" y="38122"/>
                    <a:pt x="106288" y="51882"/>
                  </a:cubicBezTo>
                  <a:lnTo>
                    <a:pt x="106288" y="51882"/>
                  </a:lnTo>
                  <a:cubicBezTo>
                    <a:pt x="106288" y="65642"/>
                    <a:pt x="100822" y="78838"/>
                    <a:pt x="91092" y="88568"/>
                  </a:cubicBezTo>
                  <a:cubicBezTo>
                    <a:pt x="81362" y="98297"/>
                    <a:pt x="68166" y="103764"/>
                    <a:pt x="54406" y="103764"/>
                  </a:cubicBezTo>
                  <a:lnTo>
                    <a:pt x="51882" y="103764"/>
                  </a:lnTo>
                  <a:cubicBezTo>
                    <a:pt x="38122" y="103764"/>
                    <a:pt x="24926" y="98297"/>
                    <a:pt x="15196" y="88568"/>
                  </a:cubicBezTo>
                  <a:cubicBezTo>
                    <a:pt x="5466" y="78838"/>
                    <a:pt x="0" y="65642"/>
                    <a:pt x="0" y="51882"/>
                  </a:cubicBezTo>
                  <a:lnTo>
                    <a:pt x="0" y="51882"/>
                  </a:lnTo>
                  <a:cubicBezTo>
                    <a:pt x="0" y="38122"/>
                    <a:pt x="5466" y="24926"/>
                    <a:pt x="15196" y="15196"/>
                  </a:cubicBezTo>
                  <a:cubicBezTo>
                    <a:pt x="24926" y="5466"/>
                    <a:pt x="38122" y="0"/>
                    <a:pt x="51882" y="0"/>
                  </a:cubicBezTo>
                  <a:close/>
                </a:path>
              </a:pathLst>
            </a:custGeom>
            <a:solidFill>
              <a:srgbClr val="FAF1F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106288" cy="1799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570109" y="1961014"/>
            <a:ext cx="712171" cy="695259"/>
            <a:chOff x="0" y="0"/>
            <a:chExt cx="106288" cy="1037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6288" cy="103764"/>
            </a:xfrm>
            <a:custGeom>
              <a:avLst/>
              <a:gdLst/>
              <a:ahLst/>
              <a:cxnLst/>
              <a:rect l="l" t="t" r="r" b="b"/>
              <a:pathLst>
                <a:path w="106288" h="103764">
                  <a:moveTo>
                    <a:pt x="51882" y="0"/>
                  </a:moveTo>
                  <a:lnTo>
                    <a:pt x="54406" y="0"/>
                  </a:lnTo>
                  <a:cubicBezTo>
                    <a:pt x="68166" y="0"/>
                    <a:pt x="81362" y="5466"/>
                    <a:pt x="91092" y="15196"/>
                  </a:cubicBezTo>
                  <a:cubicBezTo>
                    <a:pt x="100822" y="24926"/>
                    <a:pt x="106288" y="38122"/>
                    <a:pt x="106288" y="51882"/>
                  </a:cubicBezTo>
                  <a:lnTo>
                    <a:pt x="106288" y="51882"/>
                  </a:lnTo>
                  <a:cubicBezTo>
                    <a:pt x="106288" y="65642"/>
                    <a:pt x="100822" y="78838"/>
                    <a:pt x="91092" y="88568"/>
                  </a:cubicBezTo>
                  <a:cubicBezTo>
                    <a:pt x="81362" y="98297"/>
                    <a:pt x="68166" y="103764"/>
                    <a:pt x="54406" y="103764"/>
                  </a:cubicBezTo>
                  <a:lnTo>
                    <a:pt x="51882" y="103764"/>
                  </a:lnTo>
                  <a:cubicBezTo>
                    <a:pt x="38122" y="103764"/>
                    <a:pt x="24926" y="98297"/>
                    <a:pt x="15196" y="88568"/>
                  </a:cubicBezTo>
                  <a:cubicBezTo>
                    <a:pt x="5466" y="78838"/>
                    <a:pt x="0" y="65642"/>
                    <a:pt x="0" y="51882"/>
                  </a:cubicBezTo>
                  <a:lnTo>
                    <a:pt x="0" y="51882"/>
                  </a:lnTo>
                  <a:cubicBezTo>
                    <a:pt x="0" y="38122"/>
                    <a:pt x="5466" y="24926"/>
                    <a:pt x="15196" y="15196"/>
                  </a:cubicBezTo>
                  <a:cubicBezTo>
                    <a:pt x="24926" y="5466"/>
                    <a:pt x="38122" y="0"/>
                    <a:pt x="51882" y="0"/>
                  </a:cubicBezTo>
                  <a:close/>
                </a:path>
              </a:pathLst>
            </a:custGeom>
            <a:solidFill>
              <a:srgbClr val="FAF1F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76200"/>
              <a:ext cx="106288" cy="1799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463197" y="1961014"/>
            <a:ext cx="712171" cy="695259"/>
            <a:chOff x="0" y="0"/>
            <a:chExt cx="106288" cy="10376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06288" cy="103764"/>
            </a:xfrm>
            <a:custGeom>
              <a:avLst/>
              <a:gdLst/>
              <a:ahLst/>
              <a:cxnLst/>
              <a:rect l="l" t="t" r="r" b="b"/>
              <a:pathLst>
                <a:path w="106288" h="103764">
                  <a:moveTo>
                    <a:pt x="51882" y="0"/>
                  </a:moveTo>
                  <a:lnTo>
                    <a:pt x="54406" y="0"/>
                  </a:lnTo>
                  <a:cubicBezTo>
                    <a:pt x="68166" y="0"/>
                    <a:pt x="81362" y="5466"/>
                    <a:pt x="91092" y="15196"/>
                  </a:cubicBezTo>
                  <a:cubicBezTo>
                    <a:pt x="100822" y="24926"/>
                    <a:pt x="106288" y="38122"/>
                    <a:pt x="106288" y="51882"/>
                  </a:cubicBezTo>
                  <a:lnTo>
                    <a:pt x="106288" y="51882"/>
                  </a:lnTo>
                  <a:cubicBezTo>
                    <a:pt x="106288" y="65642"/>
                    <a:pt x="100822" y="78838"/>
                    <a:pt x="91092" y="88568"/>
                  </a:cubicBezTo>
                  <a:cubicBezTo>
                    <a:pt x="81362" y="98297"/>
                    <a:pt x="68166" y="103764"/>
                    <a:pt x="54406" y="103764"/>
                  </a:cubicBezTo>
                  <a:lnTo>
                    <a:pt x="51882" y="103764"/>
                  </a:lnTo>
                  <a:cubicBezTo>
                    <a:pt x="38122" y="103764"/>
                    <a:pt x="24926" y="98297"/>
                    <a:pt x="15196" y="88568"/>
                  </a:cubicBezTo>
                  <a:cubicBezTo>
                    <a:pt x="5466" y="78838"/>
                    <a:pt x="0" y="65642"/>
                    <a:pt x="0" y="51882"/>
                  </a:cubicBezTo>
                  <a:lnTo>
                    <a:pt x="0" y="51882"/>
                  </a:lnTo>
                  <a:cubicBezTo>
                    <a:pt x="0" y="38122"/>
                    <a:pt x="5466" y="24926"/>
                    <a:pt x="15196" y="15196"/>
                  </a:cubicBezTo>
                  <a:cubicBezTo>
                    <a:pt x="24926" y="5466"/>
                    <a:pt x="38122" y="0"/>
                    <a:pt x="51882" y="0"/>
                  </a:cubicBezTo>
                  <a:close/>
                </a:path>
              </a:pathLst>
            </a:custGeom>
            <a:solidFill>
              <a:srgbClr val="FAF1F0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76200"/>
              <a:ext cx="106288" cy="1799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356285" y="1961014"/>
            <a:ext cx="712171" cy="695259"/>
            <a:chOff x="0" y="0"/>
            <a:chExt cx="106288" cy="10376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06288" cy="103764"/>
            </a:xfrm>
            <a:custGeom>
              <a:avLst/>
              <a:gdLst/>
              <a:ahLst/>
              <a:cxnLst/>
              <a:rect l="l" t="t" r="r" b="b"/>
              <a:pathLst>
                <a:path w="106288" h="103764">
                  <a:moveTo>
                    <a:pt x="51882" y="0"/>
                  </a:moveTo>
                  <a:lnTo>
                    <a:pt x="54406" y="0"/>
                  </a:lnTo>
                  <a:cubicBezTo>
                    <a:pt x="68166" y="0"/>
                    <a:pt x="81362" y="5466"/>
                    <a:pt x="91092" y="15196"/>
                  </a:cubicBezTo>
                  <a:cubicBezTo>
                    <a:pt x="100822" y="24926"/>
                    <a:pt x="106288" y="38122"/>
                    <a:pt x="106288" y="51882"/>
                  </a:cubicBezTo>
                  <a:lnTo>
                    <a:pt x="106288" y="51882"/>
                  </a:lnTo>
                  <a:cubicBezTo>
                    <a:pt x="106288" y="65642"/>
                    <a:pt x="100822" y="78838"/>
                    <a:pt x="91092" y="88568"/>
                  </a:cubicBezTo>
                  <a:cubicBezTo>
                    <a:pt x="81362" y="98297"/>
                    <a:pt x="68166" y="103764"/>
                    <a:pt x="54406" y="103764"/>
                  </a:cubicBezTo>
                  <a:lnTo>
                    <a:pt x="51882" y="103764"/>
                  </a:lnTo>
                  <a:cubicBezTo>
                    <a:pt x="38122" y="103764"/>
                    <a:pt x="24926" y="98297"/>
                    <a:pt x="15196" y="88568"/>
                  </a:cubicBezTo>
                  <a:cubicBezTo>
                    <a:pt x="5466" y="78838"/>
                    <a:pt x="0" y="65642"/>
                    <a:pt x="0" y="51882"/>
                  </a:cubicBezTo>
                  <a:lnTo>
                    <a:pt x="0" y="51882"/>
                  </a:lnTo>
                  <a:cubicBezTo>
                    <a:pt x="0" y="38122"/>
                    <a:pt x="5466" y="24926"/>
                    <a:pt x="15196" y="15196"/>
                  </a:cubicBezTo>
                  <a:cubicBezTo>
                    <a:pt x="24926" y="5466"/>
                    <a:pt x="38122" y="0"/>
                    <a:pt x="51882" y="0"/>
                  </a:cubicBezTo>
                  <a:close/>
                </a:path>
              </a:pathLst>
            </a:custGeom>
            <a:solidFill>
              <a:srgbClr val="FAF1F0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76200"/>
              <a:ext cx="106288" cy="1799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8249373" y="1961014"/>
            <a:ext cx="712171" cy="695259"/>
            <a:chOff x="0" y="0"/>
            <a:chExt cx="106288" cy="103764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06288" cy="103764"/>
            </a:xfrm>
            <a:custGeom>
              <a:avLst/>
              <a:gdLst/>
              <a:ahLst/>
              <a:cxnLst/>
              <a:rect l="l" t="t" r="r" b="b"/>
              <a:pathLst>
                <a:path w="106288" h="103764">
                  <a:moveTo>
                    <a:pt x="51882" y="0"/>
                  </a:moveTo>
                  <a:lnTo>
                    <a:pt x="54406" y="0"/>
                  </a:lnTo>
                  <a:cubicBezTo>
                    <a:pt x="68166" y="0"/>
                    <a:pt x="81362" y="5466"/>
                    <a:pt x="91092" y="15196"/>
                  </a:cubicBezTo>
                  <a:cubicBezTo>
                    <a:pt x="100822" y="24926"/>
                    <a:pt x="106288" y="38122"/>
                    <a:pt x="106288" y="51882"/>
                  </a:cubicBezTo>
                  <a:lnTo>
                    <a:pt x="106288" y="51882"/>
                  </a:lnTo>
                  <a:cubicBezTo>
                    <a:pt x="106288" y="65642"/>
                    <a:pt x="100822" y="78838"/>
                    <a:pt x="91092" y="88568"/>
                  </a:cubicBezTo>
                  <a:cubicBezTo>
                    <a:pt x="81362" y="98297"/>
                    <a:pt x="68166" y="103764"/>
                    <a:pt x="54406" y="103764"/>
                  </a:cubicBezTo>
                  <a:lnTo>
                    <a:pt x="51882" y="103764"/>
                  </a:lnTo>
                  <a:cubicBezTo>
                    <a:pt x="38122" y="103764"/>
                    <a:pt x="24926" y="98297"/>
                    <a:pt x="15196" y="88568"/>
                  </a:cubicBezTo>
                  <a:cubicBezTo>
                    <a:pt x="5466" y="78838"/>
                    <a:pt x="0" y="65642"/>
                    <a:pt x="0" y="51882"/>
                  </a:cubicBezTo>
                  <a:lnTo>
                    <a:pt x="0" y="51882"/>
                  </a:lnTo>
                  <a:cubicBezTo>
                    <a:pt x="0" y="38122"/>
                    <a:pt x="5466" y="24926"/>
                    <a:pt x="15196" y="15196"/>
                  </a:cubicBezTo>
                  <a:cubicBezTo>
                    <a:pt x="24926" y="5466"/>
                    <a:pt x="38122" y="0"/>
                    <a:pt x="51882" y="0"/>
                  </a:cubicBezTo>
                  <a:close/>
                </a:path>
              </a:pathLst>
            </a:custGeom>
            <a:solidFill>
              <a:srgbClr val="FAF1F0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76200"/>
              <a:ext cx="106288" cy="1799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9142461" y="1961014"/>
            <a:ext cx="712171" cy="695259"/>
            <a:chOff x="0" y="0"/>
            <a:chExt cx="106288" cy="103764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06288" cy="103764"/>
            </a:xfrm>
            <a:custGeom>
              <a:avLst/>
              <a:gdLst/>
              <a:ahLst/>
              <a:cxnLst/>
              <a:rect l="l" t="t" r="r" b="b"/>
              <a:pathLst>
                <a:path w="106288" h="103764">
                  <a:moveTo>
                    <a:pt x="51882" y="0"/>
                  </a:moveTo>
                  <a:lnTo>
                    <a:pt x="54406" y="0"/>
                  </a:lnTo>
                  <a:cubicBezTo>
                    <a:pt x="68166" y="0"/>
                    <a:pt x="81362" y="5466"/>
                    <a:pt x="91092" y="15196"/>
                  </a:cubicBezTo>
                  <a:cubicBezTo>
                    <a:pt x="100822" y="24926"/>
                    <a:pt x="106288" y="38122"/>
                    <a:pt x="106288" y="51882"/>
                  </a:cubicBezTo>
                  <a:lnTo>
                    <a:pt x="106288" y="51882"/>
                  </a:lnTo>
                  <a:cubicBezTo>
                    <a:pt x="106288" y="65642"/>
                    <a:pt x="100822" y="78838"/>
                    <a:pt x="91092" y="88568"/>
                  </a:cubicBezTo>
                  <a:cubicBezTo>
                    <a:pt x="81362" y="98297"/>
                    <a:pt x="68166" y="103764"/>
                    <a:pt x="54406" y="103764"/>
                  </a:cubicBezTo>
                  <a:lnTo>
                    <a:pt x="51882" y="103764"/>
                  </a:lnTo>
                  <a:cubicBezTo>
                    <a:pt x="38122" y="103764"/>
                    <a:pt x="24926" y="98297"/>
                    <a:pt x="15196" y="88568"/>
                  </a:cubicBezTo>
                  <a:cubicBezTo>
                    <a:pt x="5466" y="78838"/>
                    <a:pt x="0" y="65642"/>
                    <a:pt x="0" y="51882"/>
                  </a:cubicBezTo>
                  <a:lnTo>
                    <a:pt x="0" y="51882"/>
                  </a:lnTo>
                  <a:cubicBezTo>
                    <a:pt x="0" y="38122"/>
                    <a:pt x="5466" y="24926"/>
                    <a:pt x="15196" y="15196"/>
                  </a:cubicBezTo>
                  <a:cubicBezTo>
                    <a:pt x="24926" y="5466"/>
                    <a:pt x="38122" y="0"/>
                    <a:pt x="51882" y="0"/>
                  </a:cubicBezTo>
                  <a:close/>
                </a:path>
              </a:pathLst>
            </a:custGeom>
            <a:solidFill>
              <a:srgbClr val="FAF1F0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76200"/>
              <a:ext cx="106288" cy="1799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1880605" y="3212557"/>
            <a:ext cx="2672461" cy="1024997"/>
          </a:xfrm>
          <a:custGeom>
            <a:avLst/>
            <a:gdLst/>
            <a:ahLst/>
            <a:cxnLst/>
            <a:rect l="l" t="t" r="r" b="b"/>
            <a:pathLst>
              <a:path w="2672461" h="1024997">
                <a:moveTo>
                  <a:pt x="0" y="0"/>
                </a:moveTo>
                <a:lnTo>
                  <a:pt x="2672461" y="0"/>
                </a:lnTo>
                <a:lnTo>
                  <a:pt x="2672461" y="1024997"/>
                </a:lnTo>
                <a:lnTo>
                  <a:pt x="0" y="10249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5411286" y="2657724"/>
            <a:ext cx="8015834" cy="8107038"/>
          </a:xfrm>
          <a:custGeom>
            <a:avLst/>
            <a:gdLst/>
            <a:ahLst/>
            <a:cxnLst/>
            <a:rect l="l" t="t" r="r" b="b"/>
            <a:pathLst>
              <a:path w="8015834" h="8107038">
                <a:moveTo>
                  <a:pt x="0" y="0"/>
                </a:moveTo>
                <a:lnTo>
                  <a:pt x="8015833" y="0"/>
                </a:lnTo>
                <a:lnTo>
                  <a:pt x="8015833" y="8107038"/>
                </a:lnTo>
                <a:lnTo>
                  <a:pt x="0" y="81070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3938349" y="1479144"/>
            <a:ext cx="10758562" cy="6063917"/>
          </a:xfrm>
          <a:custGeom>
            <a:avLst/>
            <a:gdLst/>
            <a:ahLst/>
            <a:cxnLst/>
            <a:rect l="l" t="t" r="r" b="b"/>
            <a:pathLst>
              <a:path w="10758562" h="6063917">
                <a:moveTo>
                  <a:pt x="0" y="0"/>
                </a:moveTo>
                <a:lnTo>
                  <a:pt x="10758562" y="0"/>
                </a:lnTo>
                <a:lnTo>
                  <a:pt x="10758562" y="6063916"/>
                </a:lnTo>
                <a:lnTo>
                  <a:pt x="0" y="60639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5441489" y="-46509"/>
            <a:ext cx="1935758" cy="2656272"/>
          </a:xfrm>
          <a:custGeom>
            <a:avLst/>
            <a:gdLst/>
            <a:ahLst/>
            <a:cxnLst/>
            <a:rect l="l" t="t" r="r" b="b"/>
            <a:pathLst>
              <a:path w="1935758" h="2656272">
                <a:moveTo>
                  <a:pt x="0" y="0"/>
                </a:moveTo>
                <a:lnTo>
                  <a:pt x="1935758" y="0"/>
                </a:lnTo>
                <a:lnTo>
                  <a:pt x="1935758" y="2656273"/>
                </a:lnTo>
                <a:lnTo>
                  <a:pt x="0" y="265627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281077" y="-46509"/>
            <a:ext cx="1462982" cy="2007522"/>
          </a:xfrm>
          <a:custGeom>
            <a:avLst/>
            <a:gdLst/>
            <a:ahLst/>
            <a:cxnLst/>
            <a:rect l="l" t="t" r="r" b="b"/>
            <a:pathLst>
              <a:path w="1462982" h="2007522">
                <a:moveTo>
                  <a:pt x="0" y="0"/>
                </a:moveTo>
                <a:lnTo>
                  <a:pt x="1462982" y="0"/>
                </a:lnTo>
                <a:lnTo>
                  <a:pt x="1462982" y="2007523"/>
                </a:lnTo>
                <a:lnTo>
                  <a:pt x="0" y="200752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4588261" y="8324110"/>
            <a:ext cx="9307718" cy="3280971"/>
          </a:xfrm>
          <a:custGeom>
            <a:avLst/>
            <a:gdLst/>
            <a:ahLst/>
            <a:cxnLst/>
            <a:rect l="l" t="t" r="r" b="b"/>
            <a:pathLst>
              <a:path w="9307718" h="3280971">
                <a:moveTo>
                  <a:pt x="0" y="0"/>
                </a:moveTo>
                <a:lnTo>
                  <a:pt x="9307718" y="0"/>
                </a:lnTo>
                <a:lnTo>
                  <a:pt x="9307718" y="3280971"/>
                </a:lnTo>
                <a:lnTo>
                  <a:pt x="0" y="328097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271970" y="7543060"/>
            <a:ext cx="1608635" cy="2743940"/>
          </a:xfrm>
          <a:custGeom>
            <a:avLst/>
            <a:gdLst/>
            <a:ahLst/>
            <a:cxnLst/>
            <a:rect l="l" t="t" r="r" b="b"/>
            <a:pathLst>
              <a:path w="1608635" h="2743940">
                <a:moveTo>
                  <a:pt x="0" y="0"/>
                </a:moveTo>
                <a:lnTo>
                  <a:pt x="1608635" y="0"/>
                </a:lnTo>
                <a:lnTo>
                  <a:pt x="1608635" y="2743940"/>
                </a:lnTo>
                <a:lnTo>
                  <a:pt x="0" y="274394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1471133" y="8417421"/>
            <a:ext cx="946474" cy="1869579"/>
          </a:xfrm>
          <a:custGeom>
            <a:avLst/>
            <a:gdLst/>
            <a:ahLst/>
            <a:cxnLst/>
            <a:rect l="l" t="t" r="r" b="b"/>
            <a:pathLst>
              <a:path w="946474" h="1869579">
                <a:moveTo>
                  <a:pt x="0" y="0"/>
                </a:moveTo>
                <a:lnTo>
                  <a:pt x="946475" y="0"/>
                </a:lnTo>
                <a:lnTo>
                  <a:pt x="946475" y="1869579"/>
                </a:lnTo>
                <a:lnTo>
                  <a:pt x="0" y="186957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8509480" y="210442"/>
            <a:ext cx="1645121" cy="1616331"/>
          </a:xfrm>
          <a:custGeom>
            <a:avLst/>
            <a:gdLst/>
            <a:ahLst/>
            <a:cxnLst/>
            <a:rect l="l" t="t" r="r" b="b"/>
            <a:pathLst>
              <a:path w="1645121" h="1616331">
                <a:moveTo>
                  <a:pt x="0" y="0"/>
                </a:moveTo>
                <a:lnTo>
                  <a:pt x="1645121" y="0"/>
                </a:lnTo>
                <a:lnTo>
                  <a:pt x="1645121" y="1616331"/>
                </a:lnTo>
                <a:lnTo>
                  <a:pt x="0" y="161633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32" name="TextBox 32"/>
          <p:cNvSpPr txBox="1"/>
          <p:nvPr/>
        </p:nvSpPr>
        <p:spPr>
          <a:xfrm rot="-154972">
            <a:off x="4178945" y="3139481"/>
            <a:ext cx="10672280" cy="19682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7306"/>
              </a:lnSpc>
            </a:pPr>
            <a:r>
              <a:rPr lang="en-US" sz="9600" dirty="0">
                <a:solidFill>
                  <a:srgbClr val="004F70"/>
                </a:solidFill>
                <a:latin typeface="Jua"/>
                <a:ea typeface="Jua"/>
                <a:cs typeface="Jua"/>
                <a:sym typeface="Jua"/>
              </a:rPr>
              <a:t>ELEKTROKIMIA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5570109" y="6768049"/>
            <a:ext cx="7344021" cy="881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9" dirty="0">
                <a:solidFill>
                  <a:srgbClr val="000000"/>
                </a:solidFill>
                <a:latin typeface="Nefelibata Sans"/>
                <a:ea typeface="Nefelibata Sans"/>
                <a:cs typeface="Nefelibata Sans"/>
                <a:sym typeface="Nefelibata Sans"/>
              </a:rPr>
              <a:t>Oleh: Dinda Natalisa </a:t>
            </a:r>
          </a:p>
        </p:txBody>
      </p:sp>
      <p:sp>
        <p:nvSpPr>
          <p:cNvPr id="35" name="Freeform 35"/>
          <p:cNvSpPr/>
          <p:nvPr/>
        </p:nvSpPr>
        <p:spPr>
          <a:xfrm>
            <a:off x="-4231900" y="2609764"/>
            <a:ext cx="8015834" cy="8107038"/>
          </a:xfrm>
          <a:custGeom>
            <a:avLst/>
            <a:gdLst/>
            <a:ahLst/>
            <a:cxnLst/>
            <a:rect l="l" t="t" r="r" b="b"/>
            <a:pathLst>
              <a:path w="8015834" h="8107038">
                <a:moveTo>
                  <a:pt x="0" y="0"/>
                </a:moveTo>
                <a:lnTo>
                  <a:pt x="8015833" y="0"/>
                </a:lnTo>
                <a:lnTo>
                  <a:pt x="8015833" y="8107037"/>
                </a:lnTo>
                <a:lnTo>
                  <a:pt x="0" y="810703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792360" y="2915898"/>
            <a:ext cx="14200240" cy="6875801"/>
            <a:chOff x="0" y="0"/>
            <a:chExt cx="1278508" cy="131966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78508" cy="1319666"/>
            </a:xfrm>
            <a:custGeom>
              <a:avLst/>
              <a:gdLst/>
              <a:ahLst/>
              <a:cxnLst/>
              <a:rect l="l" t="t" r="r" b="b"/>
              <a:pathLst>
                <a:path w="1278508" h="1319666">
                  <a:moveTo>
                    <a:pt x="53146" y="0"/>
                  </a:moveTo>
                  <a:lnTo>
                    <a:pt x="1225362" y="0"/>
                  </a:lnTo>
                  <a:cubicBezTo>
                    <a:pt x="1239457" y="0"/>
                    <a:pt x="1252975" y="5599"/>
                    <a:pt x="1262942" y="15566"/>
                  </a:cubicBezTo>
                  <a:cubicBezTo>
                    <a:pt x="1272908" y="25533"/>
                    <a:pt x="1278508" y="39051"/>
                    <a:pt x="1278508" y="53146"/>
                  </a:cubicBezTo>
                  <a:lnTo>
                    <a:pt x="1278508" y="1266520"/>
                  </a:lnTo>
                  <a:cubicBezTo>
                    <a:pt x="1278508" y="1295871"/>
                    <a:pt x="1254713" y="1319666"/>
                    <a:pt x="1225362" y="1319666"/>
                  </a:cubicBezTo>
                  <a:lnTo>
                    <a:pt x="53146" y="1319666"/>
                  </a:lnTo>
                  <a:cubicBezTo>
                    <a:pt x="23794" y="1319666"/>
                    <a:pt x="0" y="1295871"/>
                    <a:pt x="0" y="1266520"/>
                  </a:cubicBezTo>
                  <a:lnTo>
                    <a:pt x="0" y="53146"/>
                  </a:lnTo>
                  <a:cubicBezTo>
                    <a:pt x="0" y="39051"/>
                    <a:pt x="5599" y="25533"/>
                    <a:pt x="15566" y="15566"/>
                  </a:cubicBezTo>
                  <a:cubicBezTo>
                    <a:pt x="25533" y="5599"/>
                    <a:pt x="39051" y="0"/>
                    <a:pt x="53146" y="0"/>
                  </a:cubicBezTo>
                  <a:close/>
                </a:path>
              </a:pathLst>
            </a:custGeom>
            <a:solidFill>
              <a:srgbClr val="ADCD6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278508" cy="13577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257468" y="1633439"/>
            <a:ext cx="2495148" cy="1228861"/>
          </a:xfrm>
          <a:custGeom>
            <a:avLst/>
            <a:gdLst/>
            <a:ahLst/>
            <a:cxnLst/>
            <a:rect l="l" t="t" r="r" b="b"/>
            <a:pathLst>
              <a:path w="2495148" h="1228861">
                <a:moveTo>
                  <a:pt x="0" y="0"/>
                </a:moveTo>
                <a:lnTo>
                  <a:pt x="2495149" y="0"/>
                </a:lnTo>
                <a:lnTo>
                  <a:pt x="2495149" y="1228860"/>
                </a:lnTo>
                <a:lnTo>
                  <a:pt x="0" y="12288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319327">
            <a:off x="15836509" y="8585267"/>
            <a:ext cx="2363021" cy="2017429"/>
          </a:xfrm>
          <a:custGeom>
            <a:avLst/>
            <a:gdLst/>
            <a:ahLst/>
            <a:cxnLst/>
            <a:rect l="l" t="t" r="r" b="b"/>
            <a:pathLst>
              <a:path w="2363021" h="2017429">
                <a:moveTo>
                  <a:pt x="0" y="0"/>
                </a:moveTo>
                <a:lnTo>
                  <a:pt x="2363021" y="0"/>
                </a:lnTo>
                <a:lnTo>
                  <a:pt x="2363021" y="2017429"/>
                </a:lnTo>
                <a:lnTo>
                  <a:pt x="0" y="20174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792360" y="765392"/>
            <a:ext cx="12025365" cy="1661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5400" dirty="0">
                <a:solidFill>
                  <a:srgbClr val="004F70"/>
                </a:solidFill>
                <a:latin typeface="Jua"/>
                <a:ea typeface="Jua"/>
                <a:cs typeface="Jua"/>
                <a:sym typeface="Jua"/>
              </a:rPr>
              <a:t>﻿</a:t>
            </a:r>
            <a:r>
              <a:rPr lang="en-US" sz="5400" dirty="0" err="1">
                <a:solidFill>
                  <a:srgbClr val="004F70"/>
                </a:solidFill>
                <a:latin typeface="Jua"/>
                <a:ea typeface="Jua"/>
                <a:cs typeface="Jua"/>
                <a:sym typeface="Jua"/>
              </a:rPr>
              <a:t>Kegunaan</a:t>
            </a:r>
            <a:r>
              <a:rPr lang="en-US" sz="5400" dirty="0">
                <a:solidFill>
                  <a:srgbClr val="004F70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5400" dirty="0" err="1">
                <a:solidFill>
                  <a:srgbClr val="004F70"/>
                </a:solidFill>
                <a:latin typeface="Jua"/>
                <a:ea typeface="Jua"/>
                <a:cs typeface="Jua"/>
                <a:sym typeface="Jua"/>
              </a:rPr>
              <a:t>Elektrolisis</a:t>
            </a:r>
            <a:r>
              <a:rPr lang="en-US" sz="5400" dirty="0">
                <a:solidFill>
                  <a:srgbClr val="004F70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5400" dirty="0" err="1">
                <a:solidFill>
                  <a:srgbClr val="004F70"/>
                </a:solidFill>
                <a:latin typeface="Jua"/>
                <a:ea typeface="Jua"/>
                <a:cs typeface="Jua"/>
                <a:sym typeface="Jua"/>
              </a:rPr>
              <a:t>dalam</a:t>
            </a:r>
            <a:r>
              <a:rPr lang="en-US" sz="5400" dirty="0">
                <a:solidFill>
                  <a:srgbClr val="004F70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5400" dirty="0" err="1">
                <a:solidFill>
                  <a:srgbClr val="004F70"/>
                </a:solidFill>
                <a:latin typeface="Jua"/>
                <a:ea typeface="Jua"/>
                <a:cs typeface="Jua"/>
                <a:sym typeface="Jua"/>
              </a:rPr>
              <a:t>Industri</a:t>
            </a:r>
            <a:endParaRPr lang="en-US" sz="5400" dirty="0">
              <a:solidFill>
                <a:srgbClr val="004F70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3127382" y="3208851"/>
            <a:ext cx="13865218" cy="62152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14400" indent="-914400" algn="l">
              <a:lnSpc>
                <a:spcPts val="4884"/>
              </a:lnSpc>
              <a:buFont typeface="+mj-lt"/>
              <a:buAutoNum type="arabicPeriod"/>
            </a:pPr>
            <a:r>
              <a:rPr lang="en-US" sz="3600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Pengekstrakan</a:t>
            </a:r>
            <a:r>
              <a:rPr lang="en-US" sz="3600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logam</a:t>
            </a:r>
            <a:r>
              <a:rPr lang="en-US" sz="3600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– </a:t>
            </a:r>
            <a:r>
              <a:rPr lang="en-US" sz="3600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Contoh</a:t>
            </a:r>
            <a:r>
              <a:rPr lang="en-US" sz="3600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: </a:t>
            </a:r>
            <a:r>
              <a:rPr lang="en-US" sz="3600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elektrolisis</a:t>
            </a:r>
            <a:r>
              <a:rPr lang="en-US" sz="3600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aluminium</a:t>
            </a:r>
            <a:r>
              <a:rPr lang="en-US" sz="3600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daripada</a:t>
            </a:r>
            <a:r>
              <a:rPr lang="en-US" sz="3600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bauksit</a:t>
            </a:r>
            <a:r>
              <a:rPr lang="en-US" sz="3600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.</a:t>
            </a:r>
          </a:p>
          <a:p>
            <a:pPr marL="914400" indent="-914400" algn="l">
              <a:lnSpc>
                <a:spcPts val="4884"/>
              </a:lnSpc>
              <a:buFont typeface="+mj-lt"/>
              <a:buAutoNum type="arabicPeriod"/>
            </a:pPr>
            <a:r>
              <a:rPr lang="en-US" sz="3600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Penyaduran</a:t>
            </a:r>
            <a:r>
              <a:rPr lang="en-US" sz="3600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logam</a:t>
            </a:r>
            <a:r>
              <a:rPr lang="en-US" sz="3600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– </a:t>
            </a:r>
            <a:r>
              <a:rPr lang="en-US" sz="3600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Contoh</a:t>
            </a:r>
            <a:r>
              <a:rPr lang="en-US" sz="3600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: </a:t>
            </a:r>
            <a:r>
              <a:rPr lang="en-US" sz="3600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menyadur</a:t>
            </a:r>
            <a:r>
              <a:rPr lang="en-US" sz="3600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sudu</a:t>
            </a:r>
            <a:r>
              <a:rPr lang="en-US" sz="3600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besi</a:t>
            </a:r>
            <a:r>
              <a:rPr lang="en-US" sz="3600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dengan</a:t>
            </a:r>
            <a:r>
              <a:rPr lang="en-US" sz="3600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perak</a:t>
            </a:r>
            <a:r>
              <a:rPr lang="en-US" sz="3600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(Ag).</a:t>
            </a:r>
          </a:p>
          <a:p>
            <a:pPr marL="914400" indent="-914400" algn="l">
              <a:lnSpc>
                <a:spcPts val="4884"/>
              </a:lnSpc>
              <a:buFont typeface="+mj-lt"/>
              <a:buAutoNum type="arabicPeriod"/>
            </a:pPr>
            <a:r>
              <a:rPr lang="en-US" sz="3600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Penulenan</a:t>
            </a:r>
            <a:r>
              <a:rPr lang="en-US" sz="3600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logam</a:t>
            </a:r>
            <a:r>
              <a:rPr lang="en-US" sz="3600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– </a:t>
            </a:r>
            <a:r>
              <a:rPr lang="en-US" sz="3600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Contoh</a:t>
            </a:r>
            <a:r>
              <a:rPr lang="en-US" sz="3600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: </a:t>
            </a:r>
            <a:r>
              <a:rPr lang="en-US" sz="3600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penulenan</a:t>
            </a:r>
            <a:r>
              <a:rPr lang="en-US" sz="3600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kuprum</a:t>
            </a:r>
            <a:r>
              <a:rPr lang="en-US" sz="3600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(Cu) </a:t>
            </a:r>
            <a:r>
              <a:rPr lang="en-US" sz="3600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dalam</a:t>
            </a:r>
            <a:r>
              <a:rPr lang="en-US" sz="3600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industri</a:t>
            </a:r>
            <a:r>
              <a:rPr lang="en-US" sz="3600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elektrik</a:t>
            </a:r>
            <a:r>
              <a:rPr lang="en-US" sz="3600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.</a:t>
            </a:r>
          </a:p>
          <a:p>
            <a:pPr marL="914400" indent="-914400" algn="l">
              <a:lnSpc>
                <a:spcPts val="4884"/>
              </a:lnSpc>
              <a:buFont typeface="+mj-lt"/>
              <a:buAutoNum type="arabicPeriod"/>
            </a:pPr>
            <a:r>
              <a:rPr lang="en-US" sz="3600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Penghasilan</a:t>
            </a:r>
            <a:r>
              <a:rPr lang="en-US" sz="3600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bahan</a:t>
            </a:r>
            <a:r>
              <a:rPr lang="en-US" sz="3600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kimia</a:t>
            </a:r>
            <a:r>
              <a:rPr lang="en-US" sz="3600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– </a:t>
            </a:r>
            <a:r>
              <a:rPr lang="en-US" sz="3600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Contoh</a:t>
            </a:r>
            <a:r>
              <a:rPr lang="en-US" sz="3600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: </a:t>
            </a:r>
            <a:r>
              <a:rPr lang="en-US" sz="3600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penghasilan</a:t>
            </a:r>
            <a:r>
              <a:rPr lang="en-US" sz="3600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gas </a:t>
            </a:r>
            <a:r>
              <a:rPr lang="en-US" sz="3600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klorin</a:t>
            </a:r>
            <a:r>
              <a:rPr lang="en-US" sz="3600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dan natrium </a:t>
            </a:r>
            <a:r>
              <a:rPr lang="en-US" sz="3600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hidroksida</a:t>
            </a:r>
            <a:r>
              <a:rPr lang="en-US" sz="3600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dari</a:t>
            </a:r>
            <a:r>
              <a:rPr lang="en-US" sz="3600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elektrolisis</a:t>
            </a:r>
            <a:r>
              <a:rPr lang="en-US" sz="3600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air garam.</a:t>
            </a:r>
          </a:p>
          <a:p>
            <a:pPr marL="914400" indent="-914400" algn="l">
              <a:lnSpc>
                <a:spcPts val="4884"/>
              </a:lnSpc>
              <a:buFont typeface="+mj-lt"/>
              <a:buAutoNum type="arabicPeriod"/>
            </a:pPr>
            <a:r>
              <a:rPr lang="en-US" sz="3600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Penghasilan</a:t>
            </a:r>
            <a:r>
              <a:rPr lang="en-US" sz="3600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gas – </a:t>
            </a:r>
            <a:r>
              <a:rPr lang="en-US" sz="3600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Seperti</a:t>
            </a:r>
            <a:r>
              <a:rPr lang="en-US" sz="3600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gas </a:t>
            </a:r>
            <a:r>
              <a:rPr lang="en-US" sz="3600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hidrogen</a:t>
            </a:r>
            <a:r>
              <a:rPr lang="en-US" sz="3600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dan </a:t>
            </a:r>
            <a:r>
              <a:rPr lang="en-US" sz="3600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oksigen</a:t>
            </a:r>
            <a:r>
              <a:rPr lang="en-US" sz="3600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melalui</a:t>
            </a:r>
            <a:r>
              <a:rPr lang="en-US" sz="3600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elektrolisis</a:t>
            </a:r>
            <a:r>
              <a:rPr lang="en-US" sz="3600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air.</a:t>
            </a:r>
          </a:p>
        </p:txBody>
      </p:sp>
      <p:sp>
        <p:nvSpPr>
          <p:cNvPr id="14" name="Freeform 14"/>
          <p:cNvSpPr/>
          <p:nvPr/>
        </p:nvSpPr>
        <p:spPr>
          <a:xfrm rot="-319327">
            <a:off x="219734" y="8585267"/>
            <a:ext cx="2363021" cy="2017429"/>
          </a:xfrm>
          <a:custGeom>
            <a:avLst/>
            <a:gdLst/>
            <a:ahLst/>
            <a:cxnLst/>
            <a:rect l="l" t="t" r="r" b="b"/>
            <a:pathLst>
              <a:path w="2363021" h="2017429">
                <a:moveTo>
                  <a:pt x="0" y="0"/>
                </a:moveTo>
                <a:lnTo>
                  <a:pt x="2363021" y="0"/>
                </a:lnTo>
                <a:lnTo>
                  <a:pt x="2363021" y="2017429"/>
                </a:lnTo>
                <a:lnTo>
                  <a:pt x="0" y="20174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390160" y="3633681"/>
            <a:ext cx="2481769" cy="5026368"/>
          </a:xfrm>
          <a:custGeom>
            <a:avLst/>
            <a:gdLst/>
            <a:ahLst/>
            <a:cxnLst/>
            <a:rect l="l" t="t" r="r" b="b"/>
            <a:pathLst>
              <a:path w="2481769" h="5026368">
                <a:moveTo>
                  <a:pt x="0" y="0"/>
                </a:moveTo>
                <a:lnTo>
                  <a:pt x="2481769" y="0"/>
                </a:lnTo>
                <a:lnTo>
                  <a:pt x="2481769" y="5026368"/>
                </a:lnTo>
                <a:lnTo>
                  <a:pt x="0" y="50263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94979" y="2695286"/>
            <a:ext cx="13226055" cy="7001164"/>
            <a:chOff x="0" y="0"/>
            <a:chExt cx="1278508" cy="131966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78508" cy="1319666"/>
            </a:xfrm>
            <a:custGeom>
              <a:avLst/>
              <a:gdLst/>
              <a:ahLst/>
              <a:cxnLst/>
              <a:rect l="l" t="t" r="r" b="b"/>
              <a:pathLst>
                <a:path w="1278508" h="1319666">
                  <a:moveTo>
                    <a:pt x="53146" y="0"/>
                  </a:moveTo>
                  <a:lnTo>
                    <a:pt x="1225362" y="0"/>
                  </a:lnTo>
                  <a:cubicBezTo>
                    <a:pt x="1239457" y="0"/>
                    <a:pt x="1252975" y="5599"/>
                    <a:pt x="1262942" y="15566"/>
                  </a:cubicBezTo>
                  <a:cubicBezTo>
                    <a:pt x="1272908" y="25533"/>
                    <a:pt x="1278508" y="39051"/>
                    <a:pt x="1278508" y="53146"/>
                  </a:cubicBezTo>
                  <a:lnTo>
                    <a:pt x="1278508" y="1266520"/>
                  </a:lnTo>
                  <a:cubicBezTo>
                    <a:pt x="1278508" y="1295871"/>
                    <a:pt x="1254713" y="1319666"/>
                    <a:pt x="1225362" y="1319666"/>
                  </a:cubicBezTo>
                  <a:lnTo>
                    <a:pt x="53146" y="1319666"/>
                  </a:lnTo>
                  <a:cubicBezTo>
                    <a:pt x="23794" y="1319666"/>
                    <a:pt x="0" y="1295871"/>
                    <a:pt x="0" y="1266520"/>
                  </a:cubicBezTo>
                  <a:lnTo>
                    <a:pt x="0" y="53146"/>
                  </a:lnTo>
                  <a:cubicBezTo>
                    <a:pt x="0" y="39051"/>
                    <a:pt x="5599" y="25533"/>
                    <a:pt x="15566" y="15566"/>
                  </a:cubicBezTo>
                  <a:cubicBezTo>
                    <a:pt x="25533" y="5599"/>
                    <a:pt x="39051" y="0"/>
                    <a:pt x="53146" y="0"/>
                  </a:cubicBezTo>
                  <a:close/>
                </a:path>
              </a:pathLst>
            </a:custGeom>
            <a:solidFill>
              <a:srgbClr val="ADCD6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278508" cy="13577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-257468" y="1633439"/>
            <a:ext cx="2495148" cy="1228861"/>
          </a:xfrm>
          <a:custGeom>
            <a:avLst/>
            <a:gdLst/>
            <a:ahLst/>
            <a:cxnLst/>
            <a:rect l="l" t="t" r="r" b="b"/>
            <a:pathLst>
              <a:path w="2495148" h="1228861">
                <a:moveTo>
                  <a:pt x="0" y="0"/>
                </a:moveTo>
                <a:lnTo>
                  <a:pt x="2495149" y="0"/>
                </a:lnTo>
                <a:lnTo>
                  <a:pt x="2495149" y="1228860"/>
                </a:lnTo>
                <a:lnTo>
                  <a:pt x="0" y="12288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319327">
            <a:off x="15836509" y="8585267"/>
            <a:ext cx="2363021" cy="2017429"/>
          </a:xfrm>
          <a:custGeom>
            <a:avLst/>
            <a:gdLst/>
            <a:ahLst/>
            <a:cxnLst/>
            <a:rect l="l" t="t" r="r" b="b"/>
            <a:pathLst>
              <a:path w="2363021" h="2017429">
                <a:moveTo>
                  <a:pt x="0" y="0"/>
                </a:moveTo>
                <a:lnTo>
                  <a:pt x="2363021" y="0"/>
                </a:lnTo>
                <a:lnTo>
                  <a:pt x="2363021" y="2017429"/>
                </a:lnTo>
                <a:lnTo>
                  <a:pt x="0" y="20174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018415" y="3633681"/>
            <a:ext cx="2481769" cy="5026368"/>
          </a:xfrm>
          <a:custGeom>
            <a:avLst/>
            <a:gdLst/>
            <a:ahLst/>
            <a:cxnLst/>
            <a:rect l="l" t="t" r="r" b="b"/>
            <a:pathLst>
              <a:path w="2481769" h="5026368">
                <a:moveTo>
                  <a:pt x="0" y="0"/>
                </a:moveTo>
                <a:lnTo>
                  <a:pt x="2481770" y="0"/>
                </a:lnTo>
                <a:lnTo>
                  <a:pt x="2481770" y="5026368"/>
                </a:lnTo>
                <a:lnTo>
                  <a:pt x="0" y="50263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792360" y="590550"/>
            <a:ext cx="12025365" cy="1557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123" b="0" i="0" u="none" strike="noStrike" kern="1200" cap="none" spc="0" normalizeH="0" baseline="0" noProof="0" dirty="0">
                <a:ln>
                  <a:noFill/>
                </a:ln>
                <a:solidFill>
                  <a:srgbClr val="004F7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﻿Kesimpulan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4F70"/>
              </a:solidFill>
              <a:effectLst/>
              <a:uLnTx/>
              <a:uFillTx/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3076449" y="3034282"/>
            <a:ext cx="12622899" cy="62251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R="0" lvl="0" algn="just" defTabSz="914400" rtl="0" eaLnBrk="1" fontAlgn="auto" latinLnBrk="0" hangingPunct="1">
              <a:lnSpc>
                <a:spcPts val="4884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Bab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elektrokimia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merangkumi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dua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jenis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sel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utama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iaitu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Sel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 Volta dan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Sel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Elektrolitik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dengan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penekanan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kepada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konsep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redoks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Elektrolisis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memainkan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peranan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penting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dalam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pelbagai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sektor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industri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, dan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hukum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 Faraday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digunakan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untuk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menjalankan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pengiraan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melibatkan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cas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, mol, dan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jisim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bahan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Pemahaman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mendalam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tentang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faktor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 yang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mempengaruhi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 proses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elektrolisis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penting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dalam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pengaplikasian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teknologi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kimia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.</a:t>
            </a:r>
          </a:p>
        </p:txBody>
      </p:sp>
      <p:sp>
        <p:nvSpPr>
          <p:cNvPr id="14" name="Freeform 14"/>
          <p:cNvSpPr/>
          <p:nvPr/>
        </p:nvSpPr>
        <p:spPr>
          <a:xfrm rot="-319327">
            <a:off x="219734" y="8585267"/>
            <a:ext cx="2363021" cy="2017429"/>
          </a:xfrm>
          <a:custGeom>
            <a:avLst/>
            <a:gdLst/>
            <a:ahLst/>
            <a:cxnLst/>
            <a:rect l="l" t="t" r="r" b="b"/>
            <a:pathLst>
              <a:path w="2363021" h="2017429">
                <a:moveTo>
                  <a:pt x="0" y="0"/>
                </a:moveTo>
                <a:lnTo>
                  <a:pt x="2363021" y="0"/>
                </a:lnTo>
                <a:lnTo>
                  <a:pt x="2363021" y="2017429"/>
                </a:lnTo>
                <a:lnTo>
                  <a:pt x="0" y="20174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390160" y="3633681"/>
            <a:ext cx="2481769" cy="5026368"/>
          </a:xfrm>
          <a:custGeom>
            <a:avLst/>
            <a:gdLst/>
            <a:ahLst/>
            <a:cxnLst/>
            <a:rect l="l" t="t" r="r" b="b"/>
            <a:pathLst>
              <a:path w="2481769" h="5026368">
                <a:moveTo>
                  <a:pt x="0" y="0"/>
                </a:moveTo>
                <a:lnTo>
                  <a:pt x="2481769" y="0"/>
                </a:lnTo>
                <a:lnTo>
                  <a:pt x="2481769" y="5026368"/>
                </a:lnTo>
                <a:lnTo>
                  <a:pt x="0" y="50263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3315528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1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01358" y="2783827"/>
            <a:ext cx="2672461" cy="1024997"/>
          </a:xfrm>
          <a:custGeom>
            <a:avLst/>
            <a:gdLst/>
            <a:ahLst/>
            <a:cxnLst/>
            <a:rect l="l" t="t" r="r" b="b"/>
            <a:pathLst>
              <a:path w="2672461" h="1024997">
                <a:moveTo>
                  <a:pt x="0" y="0"/>
                </a:moveTo>
                <a:lnTo>
                  <a:pt x="2672460" y="0"/>
                </a:lnTo>
                <a:lnTo>
                  <a:pt x="2672460" y="1024996"/>
                </a:lnTo>
                <a:lnTo>
                  <a:pt x="0" y="10249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912237" y="3364957"/>
            <a:ext cx="8015834" cy="8107038"/>
          </a:xfrm>
          <a:custGeom>
            <a:avLst/>
            <a:gdLst/>
            <a:ahLst/>
            <a:cxnLst/>
            <a:rect l="l" t="t" r="r" b="b"/>
            <a:pathLst>
              <a:path w="8015834" h="8107038">
                <a:moveTo>
                  <a:pt x="0" y="0"/>
                </a:moveTo>
                <a:lnTo>
                  <a:pt x="8015833" y="0"/>
                </a:lnTo>
                <a:lnTo>
                  <a:pt x="8015833" y="8107038"/>
                </a:lnTo>
                <a:lnTo>
                  <a:pt x="0" y="81070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920153" y="105891"/>
            <a:ext cx="1935758" cy="2656272"/>
          </a:xfrm>
          <a:custGeom>
            <a:avLst/>
            <a:gdLst/>
            <a:ahLst/>
            <a:cxnLst/>
            <a:rect l="l" t="t" r="r" b="b"/>
            <a:pathLst>
              <a:path w="1935758" h="2656272">
                <a:moveTo>
                  <a:pt x="0" y="0"/>
                </a:moveTo>
                <a:lnTo>
                  <a:pt x="1935759" y="0"/>
                </a:lnTo>
                <a:lnTo>
                  <a:pt x="1935759" y="2656273"/>
                </a:lnTo>
                <a:lnTo>
                  <a:pt x="0" y="265627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0821" y="105891"/>
            <a:ext cx="1935758" cy="2656272"/>
          </a:xfrm>
          <a:custGeom>
            <a:avLst/>
            <a:gdLst/>
            <a:ahLst/>
            <a:cxnLst/>
            <a:rect l="l" t="t" r="r" b="b"/>
            <a:pathLst>
              <a:path w="1935758" h="2656272">
                <a:moveTo>
                  <a:pt x="0" y="0"/>
                </a:moveTo>
                <a:lnTo>
                  <a:pt x="1935758" y="0"/>
                </a:lnTo>
                <a:lnTo>
                  <a:pt x="1935758" y="2656273"/>
                </a:lnTo>
                <a:lnTo>
                  <a:pt x="0" y="265627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220831" y="3029042"/>
            <a:ext cx="2495148" cy="1228861"/>
          </a:xfrm>
          <a:custGeom>
            <a:avLst/>
            <a:gdLst/>
            <a:ahLst/>
            <a:cxnLst/>
            <a:rect l="l" t="t" r="r" b="b"/>
            <a:pathLst>
              <a:path w="2495148" h="1228861">
                <a:moveTo>
                  <a:pt x="0" y="0"/>
                </a:moveTo>
                <a:lnTo>
                  <a:pt x="2495148" y="0"/>
                </a:lnTo>
                <a:lnTo>
                  <a:pt x="2495148" y="1228861"/>
                </a:lnTo>
                <a:lnTo>
                  <a:pt x="0" y="122886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143776" y="550627"/>
            <a:ext cx="14000449" cy="8627776"/>
          </a:xfrm>
          <a:custGeom>
            <a:avLst/>
            <a:gdLst/>
            <a:ahLst/>
            <a:cxnLst/>
            <a:rect l="l" t="t" r="r" b="b"/>
            <a:pathLst>
              <a:path w="14000449" h="8627776">
                <a:moveTo>
                  <a:pt x="0" y="0"/>
                </a:moveTo>
                <a:lnTo>
                  <a:pt x="14000448" y="0"/>
                </a:lnTo>
                <a:lnTo>
                  <a:pt x="14000448" y="8627776"/>
                </a:lnTo>
                <a:lnTo>
                  <a:pt x="0" y="862777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 rot="-154972">
            <a:off x="3561310" y="2331402"/>
            <a:ext cx="11039764" cy="3367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03"/>
              </a:lnSpc>
            </a:pPr>
            <a:r>
              <a:rPr lang="en-US" sz="17288">
                <a:solidFill>
                  <a:srgbClr val="004F70"/>
                </a:solidFill>
                <a:latin typeface="Jua"/>
                <a:ea typeface="Jua"/>
                <a:cs typeface="Jua"/>
                <a:sym typeface="Jua"/>
              </a:rPr>
              <a:t>Terima</a:t>
            </a:r>
          </a:p>
        </p:txBody>
      </p:sp>
      <p:sp>
        <p:nvSpPr>
          <p:cNvPr id="9" name="TextBox 9"/>
          <p:cNvSpPr txBox="1"/>
          <p:nvPr/>
        </p:nvSpPr>
        <p:spPr>
          <a:xfrm rot="-154972">
            <a:off x="3128982" y="4339205"/>
            <a:ext cx="11995699" cy="3455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832"/>
              </a:lnSpc>
            </a:pPr>
            <a:r>
              <a:rPr lang="en-US" sz="17737">
                <a:solidFill>
                  <a:srgbClr val="004F70"/>
                </a:solidFill>
                <a:latin typeface="Jua"/>
                <a:ea typeface="Jua"/>
                <a:cs typeface="Jua"/>
                <a:sym typeface="Jua"/>
              </a:rPr>
              <a:t>Kasih</a:t>
            </a:r>
          </a:p>
        </p:txBody>
      </p:sp>
      <p:sp>
        <p:nvSpPr>
          <p:cNvPr id="10" name="Freeform 10"/>
          <p:cNvSpPr/>
          <p:nvPr/>
        </p:nvSpPr>
        <p:spPr>
          <a:xfrm>
            <a:off x="4490141" y="9490746"/>
            <a:ext cx="9307718" cy="3280971"/>
          </a:xfrm>
          <a:custGeom>
            <a:avLst/>
            <a:gdLst/>
            <a:ahLst/>
            <a:cxnLst/>
            <a:rect l="l" t="t" r="r" b="b"/>
            <a:pathLst>
              <a:path w="9307718" h="3280971">
                <a:moveTo>
                  <a:pt x="0" y="0"/>
                </a:moveTo>
                <a:lnTo>
                  <a:pt x="9307718" y="0"/>
                </a:lnTo>
                <a:lnTo>
                  <a:pt x="9307718" y="3280971"/>
                </a:lnTo>
                <a:lnTo>
                  <a:pt x="0" y="328097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4271" y="4864515"/>
            <a:ext cx="1872308" cy="5486617"/>
          </a:xfrm>
          <a:custGeom>
            <a:avLst/>
            <a:gdLst/>
            <a:ahLst/>
            <a:cxnLst/>
            <a:rect l="l" t="t" r="r" b="b"/>
            <a:pathLst>
              <a:path w="1872308" h="5486617">
                <a:moveTo>
                  <a:pt x="0" y="0"/>
                </a:moveTo>
                <a:lnTo>
                  <a:pt x="1872308" y="0"/>
                </a:lnTo>
                <a:lnTo>
                  <a:pt x="1872308" y="5486617"/>
                </a:lnTo>
                <a:lnTo>
                  <a:pt x="0" y="548661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7518" y="334474"/>
            <a:ext cx="2062411" cy="717619"/>
          </a:xfrm>
          <a:custGeom>
            <a:avLst/>
            <a:gdLst/>
            <a:ahLst/>
            <a:cxnLst/>
            <a:rect l="l" t="t" r="r" b="b"/>
            <a:pathLst>
              <a:path w="3804437" h="1459155">
                <a:moveTo>
                  <a:pt x="0" y="0"/>
                </a:moveTo>
                <a:lnTo>
                  <a:pt x="3804437" y="0"/>
                </a:lnTo>
                <a:lnTo>
                  <a:pt x="3804437" y="1459155"/>
                </a:lnTo>
                <a:lnTo>
                  <a:pt x="0" y="14591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922628">
            <a:off x="15990900" y="8338242"/>
            <a:ext cx="2536800" cy="2165793"/>
          </a:xfrm>
          <a:custGeom>
            <a:avLst/>
            <a:gdLst/>
            <a:ahLst/>
            <a:cxnLst/>
            <a:rect l="l" t="t" r="r" b="b"/>
            <a:pathLst>
              <a:path w="2536800" h="2165793">
                <a:moveTo>
                  <a:pt x="0" y="0"/>
                </a:moveTo>
                <a:lnTo>
                  <a:pt x="2536800" y="0"/>
                </a:lnTo>
                <a:lnTo>
                  <a:pt x="2536800" y="2165793"/>
                </a:lnTo>
                <a:lnTo>
                  <a:pt x="0" y="21657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011726" y="1312612"/>
            <a:ext cx="2495148" cy="1228861"/>
          </a:xfrm>
          <a:custGeom>
            <a:avLst/>
            <a:gdLst/>
            <a:ahLst/>
            <a:cxnLst/>
            <a:rect l="l" t="t" r="r" b="b"/>
            <a:pathLst>
              <a:path w="2495148" h="1228861">
                <a:moveTo>
                  <a:pt x="0" y="0"/>
                </a:moveTo>
                <a:lnTo>
                  <a:pt x="2495148" y="0"/>
                </a:lnTo>
                <a:lnTo>
                  <a:pt x="2495148" y="1228860"/>
                </a:lnTo>
                <a:lnTo>
                  <a:pt x="0" y="12288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592930" y="9043800"/>
            <a:ext cx="2495148" cy="1228861"/>
          </a:xfrm>
          <a:custGeom>
            <a:avLst/>
            <a:gdLst/>
            <a:ahLst/>
            <a:cxnLst/>
            <a:rect l="l" t="t" r="r" b="b"/>
            <a:pathLst>
              <a:path w="2495148" h="1228861">
                <a:moveTo>
                  <a:pt x="0" y="0"/>
                </a:moveTo>
                <a:lnTo>
                  <a:pt x="2495148" y="0"/>
                </a:lnTo>
                <a:lnTo>
                  <a:pt x="2495148" y="1228861"/>
                </a:lnTo>
                <a:lnTo>
                  <a:pt x="0" y="12288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667000" y="3393504"/>
            <a:ext cx="13082153" cy="1047490"/>
            <a:chOff x="0" y="0"/>
            <a:chExt cx="1838355" cy="56631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838355" cy="566315"/>
            </a:xfrm>
            <a:custGeom>
              <a:avLst/>
              <a:gdLst/>
              <a:ahLst/>
              <a:cxnLst/>
              <a:rect l="l" t="t" r="r" b="b"/>
              <a:pathLst>
                <a:path w="1838355" h="566315">
                  <a:moveTo>
                    <a:pt x="110916" y="0"/>
                  </a:moveTo>
                  <a:lnTo>
                    <a:pt x="1727439" y="0"/>
                  </a:lnTo>
                  <a:cubicBezTo>
                    <a:pt x="1788696" y="0"/>
                    <a:pt x="1838355" y="49659"/>
                    <a:pt x="1838355" y="110916"/>
                  </a:cubicBezTo>
                  <a:lnTo>
                    <a:pt x="1838355" y="455399"/>
                  </a:lnTo>
                  <a:cubicBezTo>
                    <a:pt x="1838355" y="484816"/>
                    <a:pt x="1826669" y="513028"/>
                    <a:pt x="1805868" y="533828"/>
                  </a:cubicBezTo>
                  <a:cubicBezTo>
                    <a:pt x="1785067" y="554629"/>
                    <a:pt x="1756856" y="566315"/>
                    <a:pt x="1727439" y="566315"/>
                  </a:cubicBezTo>
                  <a:lnTo>
                    <a:pt x="110916" y="566315"/>
                  </a:lnTo>
                  <a:cubicBezTo>
                    <a:pt x="49659" y="566315"/>
                    <a:pt x="0" y="516656"/>
                    <a:pt x="0" y="455399"/>
                  </a:cubicBezTo>
                  <a:lnTo>
                    <a:pt x="0" y="110916"/>
                  </a:lnTo>
                  <a:cubicBezTo>
                    <a:pt x="0" y="81499"/>
                    <a:pt x="11686" y="53287"/>
                    <a:pt x="32486" y="32486"/>
                  </a:cubicBezTo>
                  <a:cubicBezTo>
                    <a:pt x="53287" y="11686"/>
                    <a:pt x="81499" y="0"/>
                    <a:pt x="110916" y="0"/>
                  </a:cubicBezTo>
                  <a:close/>
                </a:path>
              </a:pathLst>
            </a:custGeom>
            <a:solidFill>
              <a:srgbClr val="ADCD6B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76200"/>
              <a:ext cx="1838355" cy="6425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0" name="TextBox 60"/>
          <p:cNvSpPr txBox="1"/>
          <p:nvPr/>
        </p:nvSpPr>
        <p:spPr>
          <a:xfrm>
            <a:off x="2827805" y="485683"/>
            <a:ext cx="10183157" cy="2462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8000" dirty="0" err="1">
                <a:solidFill>
                  <a:srgbClr val="004F70"/>
                </a:solidFill>
                <a:latin typeface="Jua"/>
                <a:ea typeface="Jua"/>
                <a:cs typeface="Jua"/>
                <a:sym typeface="Jua"/>
              </a:rPr>
              <a:t>Objektif</a:t>
            </a:r>
            <a:r>
              <a:rPr lang="en-US" sz="8000" dirty="0">
                <a:solidFill>
                  <a:srgbClr val="004F70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8000" dirty="0" err="1">
                <a:solidFill>
                  <a:srgbClr val="004F70"/>
                </a:solidFill>
                <a:latin typeface="Jua"/>
                <a:ea typeface="Jua"/>
                <a:cs typeface="Jua"/>
                <a:sym typeface="Jua"/>
              </a:rPr>
              <a:t>Pembelajaran</a:t>
            </a:r>
            <a:endParaRPr lang="en-US" sz="8000" dirty="0">
              <a:solidFill>
                <a:srgbClr val="004F70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61" name="TextBox 61"/>
          <p:cNvSpPr txBox="1"/>
          <p:nvPr/>
        </p:nvSpPr>
        <p:spPr>
          <a:xfrm>
            <a:off x="3639774" y="3380435"/>
            <a:ext cx="12971826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200" dirty="0" err="1">
                <a:solidFill>
                  <a:srgbClr val="004F70"/>
                </a:solidFill>
                <a:latin typeface="Jua"/>
                <a:ea typeface="Jua"/>
                <a:cs typeface="Jua"/>
                <a:sym typeface="Jua"/>
              </a:rPr>
              <a:t>Menjelaskan</a:t>
            </a:r>
            <a:r>
              <a:rPr lang="en-US" sz="3200" dirty="0">
                <a:solidFill>
                  <a:srgbClr val="004F70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200" dirty="0" err="1">
                <a:solidFill>
                  <a:srgbClr val="004F70"/>
                </a:solidFill>
                <a:latin typeface="Jua"/>
                <a:ea typeface="Jua"/>
                <a:cs typeface="Jua"/>
                <a:sym typeface="Jua"/>
              </a:rPr>
              <a:t>konsep</a:t>
            </a:r>
            <a:r>
              <a:rPr lang="en-US" sz="3200" dirty="0">
                <a:solidFill>
                  <a:srgbClr val="004F70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200" dirty="0" err="1">
                <a:solidFill>
                  <a:srgbClr val="004F70"/>
                </a:solidFill>
                <a:latin typeface="Jua"/>
                <a:ea typeface="Jua"/>
                <a:cs typeface="Jua"/>
                <a:sym typeface="Jua"/>
              </a:rPr>
              <a:t>sel</a:t>
            </a:r>
            <a:r>
              <a:rPr lang="en-US" sz="3200" dirty="0">
                <a:solidFill>
                  <a:srgbClr val="004F70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200" dirty="0" err="1">
                <a:solidFill>
                  <a:srgbClr val="004F70"/>
                </a:solidFill>
                <a:latin typeface="Jua"/>
                <a:ea typeface="Jua"/>
                <a:cs typeface="Jua"/>
                <a:sym typeface="Jua"/>
              </a:rPr>
              <a:t>elektrokimia</a:t>
            </a:r>
            <a:r>
              <a:rPr lang="en-US" sz="3200" dirty="0">
                <a:solidFill>
                  <a:srgbClr val="004F70"/>
                </a:solidFill>
                <a:latin typeface="Jua"/>
                <a:ea typeface="Jua"/>
                <a:cs typeface="Jua"/>
                <a:sym typeface="Jua"/>
              </a:rPr>
              <a:t> (</a:t>
            </a:r>
            <a:r>
              <a:rPr lang="en-US" sz="3200" dirty="0" err="1">
                <a:solidFill>
                  <a:srgbClr val="004F70"/>
                </a:solidFill>
                <a:latin typeface="Jua"/>
                <a:ea typeface="Jua"/>
                <a:cs typeface="Jua"/>
                <a:sym typeface="Jua"/>
              </a:rPr>
              <a:t>Sel</a:t>
            </a:r>
            <a:r>
              <a:rPr lang="en-US" sz="3200" dirty="0">
                <a:solidFill>
                  <a:srgbClr val="004F70"/>
                </a:solidFill>
                <a:latin typeface="Jua"/>
                <a:ea typeface="Jua"/>
                <a:cs typeface="Jua"/>
                <a:sym typeface="Jua"/>
              </a:rPr>
              <a:t> Volta dan </a:t>
            </a:r>
            <a:r>
              <a:rPr lang="en-US" sz="3200" dirty="0" err="1">
                <a:solidFill>
                  <a:srgbClr val="004F70"/>
                </a:solidFill>
                <a:latin typeface="Jua"/>
                <a:ea typeface="Jua"/>
                <a:cs typeface="Jua"/>
                <a:sym typeface="Jua"/>
              </a:rPr>
              <a:t>Sel</a:t>
            </a:r>
            <a:r>
              <a:rPr lang="en-US" sz="3200" dirty="0">
                <a:solidFill>
                  <a:srgbClr val="004F70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200" dirty="0" err="1">
                <a:solidFill>
                  <a:srgbClr val="004F70"/>
                </a:solidFill>
                <a:latin typeface="Jua"/>
                <a:ea typeface="Jua"/>
                <a:cs typeface="Jua"/>
                <a:sym typeface="Jua"/>
              </a:rPr>
              <a:t>Elektrolitik</a:t>
            </a:r>
            <a:r>
              <a:rPr lang="en-US" sz="3200" dirty="0">
                <a:solidFill>
                  <a:srgbClr val="004F70"/>
                </a:solidFill>
                <a:latin typeface="Jua"/>
                <a:ea typeface="Jua"/>
                <a:cs typeface="Jua"/>
                <a:sym typeface="Jua"/>
              </a:rPr>
              <a:t>).</a:t>
            </a:r>
          </a:p>
        </p:txBody>
      </p:sp>
      <p:sp>
        <p:nvSpPr>
          <p:cNvPr id="82" name="Flowchart: Connector 81">
            <a:extLst>
              <a:ext uri="{FF2B5EF4-FFF2-40B4-BE49-F238E27FC236}">
                <a16:creationId xmlns:a16="http://schemas.microsoft.com/office/drawing/2014/main" id="{EA08FDDF-C973-491E-B2E4-3CD1ED65AFC0}"/>
              </a:ext>
            </a:extLst>
          </p:cNvPr>
          <p:cNvSpPr/>
          <p:nvPr/>
        </p:nvSpPr>
        <p:spPr>
          <a:xfrm>
            <a:off x="2848587" y="3622688"/>
            <a:ext cx="609600" cy="631295"/>
          </a:xfrm>
          <a:prstGeom prst="flowChartConnector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Bahnschrift" panose="020B0502040204020203" pitchFamily="34" charset="0"/>
              </a:rPr>
              <a:t>1</a:t>
            </a:r>
            <a:endParaRPr lang="en-ID" sz="3200" b="1" dirty="0">
              <a:latin typeface="Bahnschrift" panose="020B0502040204020203" pitchFamily="34" charset="0"/>
            </a:endParaRPr>
          </a:p>
        </p:txBody>
      </p:sp>
      <p:grpSp>
        <p:nvGrpSpPr>
          <p:cNvPr id="83" name="Group 6">
            <a:extLst>
              <a:ext uri="{FF2B5EF4-FFF2-40B4-BE49-F238E27FC236}">
                <a16:creationId xmlns:a16="http://schemas.microsoft.com/office/drawing/2014/main" id="{90C0B3BC-4C8B-481C-9E38-3484C9FEB953}"/>
              </a:ext>
            </a:extLst>
          </p:cNvPr>
          <p:cNvGrpSpPr/>
          <p:nvPr/>
        </p:nvGrpSpPr>
        <p:grpSpPr>
          <a:xfrm>
            <a:off x="2602923" y="4832486"/>
            <a:ext cx="13082153" cy="1047490"/>
            <a:chOff x="0" y="0"/>
            <a:chExt cx="1838355" cy="566315"/>
          </a:xfrm>
        </p:grpSpPr>
        <p:sp>
          <p:nvSpPr>
            <p:cNvPr id="84" name="Freeform 7">
              <a:extLst>
                <a:ext uri="{FF2B5EF4-FFF2-40B4-BE49-F238E27FC236}">
                  <a16:creationId xmlns:a16="http://schemas.microsoft.com/office/drawing/2014/main" id="{E927004B-CE1D-4AD4-8C01-A26612B196DE}"/>
                </a:ext>
              </a:extLst>
            </p:cNvPr>
            <p:cNvSpPr/>
            <p:nvPr/>
          </p:nvSpPr>
          <p:spPr>
            <a:xfrm>
              <a:off x="0" y="0"/>
              <a:ext cx="1838355" cy="566315"/>
            </a:xfrm>
            <a:custGeom>
              <a:avLst/>
              <a:gdLst/>
              <a:ahLst/>
              <a:cxnLst/>
              <a:rect l="l" t="t" r="r" b="b"/>
              <a:pathLst>
                <a:path w="1838355" h="566315">
                  <a:moveTo>
                    <a:pt x="110916" y="0"/>
                  </a:moveTo>
                  <a:lnTo>
                    <a:pt x="1727439" y="0"/>
                  </a:lnTo>
                  <a:cubicBezTo>
                    <a:pt x="1788696" y="0"/>
                    <a:pt x="1838355" y="49659"/>
                    <a:pt x="1838355" y="110916"/>
                  </a:cubicBezTo>
                  <a:lnTo>
                    <a:pt x="1838355" y="455399"/>
                  </a:lnTo>
                  <a:cubicBezTo>
                    <a:pt x="1838355" y="484816"/>
                    <a:pt x="1826669" y="513028"/>
                    <a:pt x="1805868" y="533828"/>
                  </a:cubicBezTo>
                  <a:cubicBezTo>
                    <a:pt x="1785067" y="554629"/>
                    <a:pt x="1756856" y="566315"/>
                    <a:pt x="1727439" y="566315"/>
                  </a:cubicBezTo>
                  <a:lnTo>
                    <a:pt x="110916" y="566315"/>
                  </a:lnTo>
                  <a:cubicBezTo>
                    <a:pt x="49659" y="566315"/>
                    <a:pt x="0" y="516656"/>
                    <a:pt x="0" y="455399"/>
                  </a:cubicBezTo>
                  <a:lnTo>
                    <a:pt x="0" y="110916"/>
                  </a:lnTo>
                  <a:cubicBezTo>
                    <a:pt x="0" y="81499"/>
                    <a:pt x="11686" y="53287"/>
                    <a:pt x="32486" y="32486"/>
                  </a:cubicBezTo>
                  <a:cubicBezTo>
                    <a:pt x="53287" y="11686"/>
                    <a:pt x="81499" y="0"/>
                    <a:pt x="110916" y="0"/>
                  </a:cubicBezTo>
                  <a:close/>
                </a:path>
              </a:pathLst>
            </a:custGeom>
            <a:solidFill>
              <a:srgbClr val="ADCD6B"/>
            </a:solidFill>
          </p:spPr>
        </p:sp>
        <p:sp>
          <p:nvSpPr>
            <p:cNvPr id="85" name="TextBox 8">
              <a:extLst>
                <a:ext uri="{FF2B5EF4-FFF2-40B4-BE49-F238E27FC236}">
                  <a16:creationId xmlns:a16="http://schemas.microsoft.com/office/drawing/2014/main" id="{83985326-61A7-4FD2-852A-2327E27AC653}"/>
                </a:ext>
              </a:extLst>
            </p:cNvPr>
            <p:cNvSpPr txBox="1"/>
            <p:nvPr/>
          </p:nvSpPr>
          <p:spPr>
            <a:xfrm>
              <a:off x="0" y="-76200"/>
              <a:ext cx="1838355" cy="6425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6" name="Group 6">
            <a:extLst>
              <a:ext uri="{FF2B5EF4-FFF2-40B4-BE49-F238E27FC236}">
                <a16:creationId xmlns:a16="http://schemas.microsoft.com/office/drawing/2014/main" id="{50AE495E-2431-44ED-95BC-FA7C0FDE2316}"/>
              </a:ext>
            </a:extLst>
          </p:cNvPr>
          <p:cNvGrpSpPr/>
          <p:nvPr/>
        </p:nvGrpSpPr>
        <p:grpSpPr>
          <a:xfrm>
            <a:off x="2602923" y="6241473"/>
            <a:ext cx="13082153" cy="1047490"/>
            <a:chOff x="0" y="0"/>
            <a:chExt cx="1838355" cy="566315"/>
          </a:xfrm>
        </p:grpSpPr>
        <p:sp>
          <p:nvSpPr>
            <p:cNvPr id="87" name="Freeform 7">
              <a:extLst>
                <a:ext uri="{FF2B5EF4-FFF2-40B4-BE49-F238E27FC236}">
                  <a16:creationId xmlns:a16="http://schemas.microsoft.com/office/drawing/2014/main" id="{B9AEF0EF-5843-4DA8-B776-325F78B9351A}"/>
                </a:ext>
              </a:extLst>
            </p:cNvPr>
            <p:cNvSpPr/>
            <p:nvPr/>
          </p:nvSpPr>
          <p:spPr>
            <a:xfrm>
              <a:off x="0" y="0"/>
              <a:ext cx="1838355" cy="566315"/>
            </a:xfrm>
            <a:custGeom>
              <a:avLst/>
              <a:gdLst/>
              <a:ahLst/>
              <a:cxnLst/>
              <a:rect l="l" t="t" r="r" b="b"/>
              <a:pathLst>
                <a:path w="1838355" h="566315">
                  <a:moveTo>
                    <a:pt x="110916" y="0"/>
                  </a:moveTo>
                  <a:lnTo>
                    <a:pt x="1727439" y="0"/>
                  </a:lnTo>
                  <a:cubicBezTo>
                    <a:pt x="1788696" y="0"/>
                    <a:pt x="1838355" y="49659"/>
                    <a:pt x="1838355" y="110916"/>
                  </a:cubicBezTo>
                  <a:lnTo>
                    <a:pt x="1838355" y="455399"/>
                  </a:lnTo>
                  <a:cubicBezTo>
                    <a:pt x="1838355" y="484816"/>
                    <a:pt x="1826669" y="513028"/>
                    <a:pt x="1805868" y="533828"/>
                  </a:cubicBezTo>
                  <a:cubicBezTo>
                    <a:pt x="1785067" y="554629"/>
                    <a:pt x="1756856" y="566315"/>
                    <a:pt x="1727439" y="566315"/>
                  </a:cubicBezTo>
                  <a:lnTo>
                    <a:pt x="110916" y="566315"/>
                  </a:lnTo>
                  <a:cubicBezTo>
                    <a:pt x="49659" y="566315"/>
                    <a:pt x="0" y="516656"/>
                    <a:pt x="0" y="455399"/>
                  </a:cubicBezTo>
                  <a:lnTo>
                    <a:pt x="0" y="110916"/>
                  </a:lnTo>
                  <a:cubicBezTo>
                    <a:pt x="0" y="81499"/>
                    <a:pt x="11686" y="53287"/>
                    <a:pt x="32486" y="32486"/>
                  </a:cubicBezTo>
                  <a:cubicBezTo>
                    <a:pt x="53287" y="11686"/>
                    <a:pt x="81499" y="0"/>
                    <a:pt x="110916" y="0"/>
                  </a:cubicBezTo>
                  <a:close/>
                </a:path>
              </a:pathLst>
            </a:custGeom>
            <a:solidFill>
              <a:srgbClr val="ADCD6B"/>
            </a:solidFill>
          </p:spPr>
        </p:sp>
        <p:sp>
          <p:nvSpPr>
            <p:cNvPr id="88" name="TextBox 8">
              <a:extLst>
                <a:ext uri="{FF2B5EF4-FFF2-40B4-BE49-F238E27FC236}">
                  <a16:creationId xmlns:a16="http://schemas.microsoft.com/office/drawing/2014/main" id="{E0C0C7B6-262C-4D5D-A22A-A0330A9521CF}"/>
                </a:ext>
              </a:extLst>
            </p:cNvPr>
            <p:cNvSpPr txBox="1"/>
            <p:nvPr/>
          </p:nvSpPr>
          <p:spPr>
            <a:xfrm>
              <a:off x="0" y="-76200"/>
              <a:ext cx="1838355" cy="6425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9" name="Group 6">
            <a:extLst>
              <a:ext uri="{FF2B5EF4-FFF2-40B4-BE49-F238E27FC236}">
                <a16:creationId xmlns:a16="http://schemas.microsoft.com/office/drawing/2014/main" id="{3335A263-825D-4A9F-8012-822A3613C9A0}"/>
              </a:ext>
            </a:extLst>
          </p:cNvPr>
          <p:cNvGrpSpPr/>
          <p:nvPr/>
        </p:nvGrpSpPr>
        <p:grpSpPr>
          <a:xfrm>
            <a:off x="2602923" y="7733671"/>
            <a:ext cx="13082153" cy="1047490"/>
            <a:chOff x="0" y="0"/>
            <a:chExt cx="1838355" cy="566315"/>
          </a:xfrm>
        </p:grpSpPr>
        <p:sp>
          <p:nvSpPr>
            <p:cNvPr id="90" name="Freeform 7">
              <a:extLst>
                <a:ext uri="{FF2B5EF4-FFF2-40B4-BE49-F238E27FC236}">
                  <a16:creationId xmlns:a16="http://schemas.microsoft.com/office/drawing/2014/main" id="{16A5E245-E181-4F42-B2DA-7A85C332F1E3}"/>
                </a:ext>
              </a:extLst>
            </p:cNvPr>
            <p:cNvSpPr/>
            <p:nvPr/>
          </p:nvSpPr>
          <p:spPr>
            <a:xfrm>
              <a:off x="0" y="0"/>
              <a:ext cx="1838355" cy="566315"/>
            </a:xfrm>
            <a:custGeom>
              <a:avLst/>
              <a:gdLst/>
              <a:ahLst/>
              <a:cxnLst/>
              <a:rect l="l" t="t" r="r" b="b"/>
              <a:pathLst>
                <a:path w="1838355" h="566315">
                  <a:moveTo>
                    <a:pt x="110916" y="0"/>
                  </a:moveTo>
                  <a:lnTo>
                    <a:pt x="1727439" y="0"/>
                  </a:lnTo>
                  <a:cubicBezTo>
                    <a:pt x="1788696" y="0"/>
                    <a:pt x="1838355" y="49659"/>
                    <a:pt x="1838355" y="110916"/>
                  </a:cubicBezTo>
                  <a:lnTo>
                    <a:pt x="1838355" y="455399"/>
                  </a:lnTo>
                  <a:cubicBezTo>
                    <a:pt x="1838355" y="484816"/>
                    <a:pt x="1826669" y="513028"/>
                    <a:pt x="1805868" y="533828"/>
                  </a:cubicBezTo>
                  <a:cubicBezTo>
                    <a:pt x="1785067" y="554629"/>
                    <a:pt x="1756856" y="566315"/>
                    <a:pt x="1727439" y="566315"/>
                  </a:cubicBezTo>
                  <a:lnTo>
                    <a:pt x="110916" y="566315"/>
                  </a:lnTo>
                  <a:cubicBezTo>
                    <a:pt x="49659" y="566315"/>
                    <a:pt x="0" y="516656"/>
                    <a:pt x="0" y="455399"/>
                  </a:cubicBezTo>
                  <a:lnTo>
                    <a:pt x="0" y="110916"/>
                  </a:lnTo>
                  <a:cubicBezTo>
                    <a:pt x="0" y="81499"/>
                    <a:pt x="11686" y="53287"/>
                    <a:pt x="32486" y="32486"/>
                  </a:cubicBezTo>
                  <a:cubicBezTo>
                    <a:pt x="53287" y="11686"/>
                    <a:pt x="81499" y="0"/>
                    <a:pt x="110916" y="0"/>
                  </a:cubicBezTo>
                  <a:close/>
                </a:path>
              </a:pathLst>
            </a:custGeom>
            <a:solidFill>
              <a:srgbClr val="ADCD6B"/>
            </a:solidFill>
          </p:spPr>
        </p:sp>
        <p:sp>
          <p:nvSpPr>
            <p:cNvPr id="91" name="TextBox 8">
              <a:extLst>
                <a:ext uri="{FF2B5EF4-FFF2-40B4-BE49-F238E27FC236}">
                  <a16:creationId xmlns:a16="http://schemas.microsoft.com/office/drawing/2014/main" id="{5422FA3B-2447-4775-91A0-BBF4CB9C986B}"/>
                </a:ext>
              </a:extLst>
            </p:cNvPr>
            <p:cNvSpPr txBox="1"/>
            <p:nvPr/>
          </p:nvSpPr>
          <p:spPr>
            <a:xfrm>
              <a:off x="0" y="-76200"/>
              <a:ext cx="1838355" cy="6425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2" name="TextBox 61">
            <a:extLst>
              <a:ext uri="{FF2B5EF4-FFF2-40B4-BE49-F238E27FC236}">
                <a16:creationId xmlns:a16="http://schemas.microsoft.com/office/drawing/2014/main" id="{D23411DA-4358-4A90-A91C-5F5A6E38C312}"/>
              </a:ext>
            </a:extLst>
          </p:cNvPr>
          <p:cNvSpPr txBox="1"/>
          <p:nvPr/>
        </p:nvSpPr>
        <p:spPr>
          <a:xfrm>
            <a:off x="3667483" y="4861370"/>
            <a:ext cx="11801117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200" dirty="0" err="1">
                <a:solidFill>
                  <a:srgbClr val="004F70"/>
                </a:solidFill>
                <a:latin typeface="Jua"/>
                <a:ea typeface="Jua"/>
                <a:cs typeface="Jua"/>
                <a:sym typeface="Jua"/>
              </a:rPr>
              <a:t>Menerangkan</a:t>
            </a:r>
            <a:r>
              <a:rPr lang="en-US" sz="3200" dirty="0">
                <a:solidFill>
                  <a:srgbClr val="004F70"/>
                </a:solidFill>
                <a:latin typeface="Jua"/>
                <a:ea typeface="Jua"/>
                <a:cs typeface="Jua"/>
                <a:sym typeface="Jua"/>
              </a:rPr>
              <a:t> proses </a:t>
            </a:r>
            <a:r>
              <a:rPr lang="en-US" sz="3200" dirty="0" err="1">
                <a:solidFill>
                  <a:srgbClr val="004F70"/>
                </a:solidFill>
                <a:latin typeface="Jua"/>
                <a:ea typeface="Jua"/>
                <a:cs typeface="Jua"/>
                <a:sym typeface="Jua"/>
              </a:rPr>
              <a:t>elektrolisis</a:t>
            </a:r>
            <a:r>
              <a:rPr lang="en-US" sz="3200" dirty="0">
                <a:solidFill>
                  <a:srgbClr val="004F70"/>
                </a:solidFill>
                <a:latin typeface="Jua"/>
                <a:ea typeface="Jua"/>
                <a:cs typeface="Jua"/>
                <a:sym typeface="Jua"/>
              </a:rPr>
              <a:t> dan </a:t>
            </a:r>
            <a:r>
              <a:rPr lang="en-US" sz="3200" dirty="0" err="1">
                <a:solidFill>
                  <a:srgbClr val="004F70"/>
                </a:solidFill>
                <a:latin typeface="Jua"/>
                <a:ea typeface="Jua"/>
                <a:cs typeface="Jua"/>
                <a:sym typeface="Jua"/>
              </a:rPr>
              <a:t>faktor</a:t>
            </a:r>
            <a:r>
              <a:rPr lang="en-US" sz="3200" dirty="0">
                <a:solidFill>
                  <a:srgbClr val="004F70"/>
                </a:solidFill>
                <a:latin typeface="Jua"/>
                <a:ea typeface="Jua"/>
                <a:cs typeface="Jua"/>
                <a:sym typeface="Jua"/>
              </a:rPr>
              <a:t> yang </a:t>
            </a:r>
            <a:r>
              <a:rPr lang="en-US" sz="3200" dirty="0" err="1">
                <a:solidFill>
                  <a:srgbClr val="004F70"/>
                </a:solidFill>
                <a:latin typeface="Jua"/>
                <a:ea typeface="Jua"/>
                <a:cs typeface="Jua"/>
                <a:sym typeface="Jua"/>
              </a:rPr>
              <a:t>mempengaruhinya</a:t>
            </a:r>
            <a:r>
              <a:rPr lang="en-US" sz="3200" dirty="0">
                <a:solidFill>
                  <a:srgbClr val="004F70"/>
                </a:solidFill>
                <a:latin typeface="Jua"/>
                <a:ea typeface="Jua"/>
                <a:cs typeface="Jua"/>
                <a:sym typeface="Jua"/>
              </a:rPr>
              <a:t>.</a:t>
            </a:r>
          </a:p>
        </p:txBody>
      </p:sp>
      <p:sp>
        <p:nvSpPr>
          <p:cNvPr id="93" name="TextBox 61">
            <a:extLst>
              <a:ext uri="{FF2B5EF4-FFF2-40B4-BE49-F238E27FC236}">
                <a16:creationId xmlns:a16="http://schemas.microsoft.com/office/drawing/2014/main" id="{45B4C8D5-F1D5-4200-83A3-1F315B141FE8}"/>
              </a:ext>
            </a:extLst>
          </p:cNvPr>
          <p:cNvSpPr txBox="1"/>
          <p:nvPr/>
        </p:nvSpPr>
        <p:spPr>
          <a:xfrm>
            <a:off x="3695193" y="6304078"/>
            <a:ext cx="11773408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sv-SE" sz="3200" dirty="0">
                <a:solidFill>
                  <a:srgbClr val="004F70"/>
                </a:solidFill>
                <a:latin typeface="Jua"/>
                <a:ea typeface="Jua"/>
                <a:cs typeface="Jua"/>
                <a:sym typeface="Jua"/>
              </a:rPr>
              <a:t>Menjalankan pengiraan melibatkan cas, mol dan jisim dalam elektrolisis berdasarkan hukum Faraday.</a:t>
            </a:r>
            <a:endParaRPr lang="en-US" sz="3200" dirty="0">
              <a:solidFill>
                <a:srgbClr val="004F70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94" name="TextBox 61">
            <a:extLst>
              <a:ext uri="{FF2B5EF4-FFF2-40B4-BE49-F238E27FC236}">
                <a16:creationId xmlns:a16="http://schemas.microsoft.com/office/drawing/2014/main" id="{A3173564-949D-4E65-82C3-FB30B6819309}"/>
              </a:ext>
            </a:extLst>
          </p:cNvPr>
          <p:cNvSpPr txBox="1"/>
          <p:nvPr/>
        </p:nvSpPr>
        <p:spPr>
          <a:xfrm>
            <a:off x="3702121" y="7764973"/>
            <a:ext cx="11766480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200" dirty="0" err="1">
                <a:solidFill>
                  <a:srgbClr val="004F70"/>
                </a:solidFill>
                <a:latin typeface="Jua"/>
                <a:ea typeface="Jua"/>
                <a:cs typeface="Jua"/>
                <a:sym typeface="Jua"/>
              </a:rPr>
              <a:t>Menyatakan</a:t>
            </a:r>
            <a:r>
              <a:rPr lang="en-US" sz="3200" dirty="0">
                <a:solidFill>
                  <a:srgbClr val="004F70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200" dirty="0" err="1">
                <a:solidFill>
                  <a:srgbClr val="004F70"/>
                </a:solidFill>
                <a:latin typeface="Jua"/>
                <a:ea typeface="Jua"/>
                <a:cs typeface="Jua"/>
                <a:sym typeface="Jua"/>
              </a:rPr>
              <a:t>kegunaan</a:t>
            </a:r>
            <a:r>
              <a:rPr lang="en-US" sz="3200" dirty="0">
                <a:solidFill>
                  <a:srgbClr val="004F70"/>
                </a:solidFill>
                <a:latin typeface="Jua"/>
                <a:ea typeface="Jua"/>
                <a:cs typeface="Jua"/>
                <a:sym typeface="Jua"/>
              </a:rPr>
              <a:t> proses </a:t>
            </a:r>
            <a:r>
              <a:rPr lang="en-US" sz="3200" dirty="0" err="1">
                <a:solidFill>
                  <a:srgbClr val="004F70"/>
                </a:solidFill>
                <a:latin typeface="Jua"/>
                <a:ea typeface="Jua"/>
                <a:cs typeface="Jua"/>
                <a:sym typeface="Jua"/>
              </a:rPr>
              <a:t>elektrolisis</a:t>
            </a:r>
            <a:r>
              <a:rPr lang="en-US" sz="3200" dirty="0">
                <a:solidFill>
                  <a:srgbClr val="004F70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200" dirty="0" err="1">
                <a:solidFill>
                  <a:srgbClr val="004F70"/>
                </a:solidFill>
                <a:latin typeface="Jua"/>
                <a:ea typeface="Jua"/>
                <a:cs typeface="Jua"/>
                <a:sym typeface="Jua"/>
              </a:rPr>
              <a:t>dalam</a:t>
            </a:r>
            <a:r>
              <a:rPr lang="en-US" sz="3200" dirty="0">
                <a:solidFill>
                  <a:srgbClr val="004F70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200" dirty="0" err="1">
                <a:solidFill>
                  <a:srgbClr val="004F70"/>
                </a:solidFill>
                <a:latin typeface="Jua"/>
                <a:ea typeface="Jua"/>
                <a:cs typeface="Jua"/>
                <a:sym typeface="Jua"/>
              </a:rPr>
              <a:t>industri</a:t>
            </a:r>
            <a:r>
              <a:rPr lang="en-US" sz="3200" dirty="0">
                <a:solidFill>
                  <a:srgbClr val="004F70"/>
                </a:solidFill>
                <a:latin typeface="Jua"/>
                <a:ea typeface="Jua"/>
                <a:cs typeface="Jua"/>
                <a:sym typeface="Jua"/>
              </a:rPr>
              <a:t> dan </a:t>
            </a:r>
            <a:r>
              <a:rPr lang="en-US" sz="3200" dirty="0" err="1">
                <a:solidFill>
                  <a:srgbClr val="004F70"/>
                </a:solidFill>
                <a:latin typeface="Jua"/>
                <a:ea typeface="Jua"/>
                <a:cs typeface="Jua"/>
                <a:sym typeface="Jua"/>
              </a:rPr>
              <a:t>kehidupan</a:t>
            </a:r>
            <a:r>
              <a:rPr lang="en-US" sz="3200" dirty="0">
                <a:solidFill>
                  <a:srgbClr val="004F70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200" dirty="0" err="1">
                <a:solidFill>
                  <a:srgbClr val="004F70"/>
                </a:solidFill>
                <a:latin typeface="Jua"/>
                <a:ea typeface="Jua"/>
                <a:cs typeface="Jua"/>
                <a:sym typeface="Jua"/>
              </a:rPr>
              <a:t>seharian</a:t>
            </a:r>
            <a:r>
              <a:rPr lang="en-US" sz="3200" dirty="0">
                <a:solidFill>
                  <a:srgbClr val="004F70"/>
                </a:solidFill>
                <a:latin typeface="Jua"/>
                <a:ea typeface="Jua"/>
                <a:cs typeface="Jua"/>
                <a:sym typeface="Jua"/>
              </a:rPr>
              <a:t>.</a:t>
            </a:r>
          </a:p>
        </p:txBody>
      </p:sp>
      <p:sp>
        <p:nvSpPr>
          <p:cNvPr id="95" name="Flowchart: Connector 94">
            <a:extLst>
              <a:ext uri="{FF2B5EF4-FFF2-40B4-BE49-F238E27FC236}">
                <a16:creationId xmlns:a16="http://schemas.microsoft.com/office/drawing/2014/main" id="{65C55C99-7084-49E6-958E-8C57AC02D297}"/>
              </a:ext>
            </a:extLst>
          </p:cNvPr>
          <p:cNvSpPr/>
          <p:nvPr/>
        </p:nvSpPr>
        <p:spPr>
          <a:xfrm>
            <a:off x="2819399" y="7941767"/>
            <a:ext cx="609600" cy="631295"/>
          </a:xfrm>
          <a:prstGeom prst="flowChartConnector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Bahnschrift" panose="020B0502040204020203" pitchFamily="34" charset="0"/>
              </a:rPr>
              <a:t>4</a:t>
            </a:r>
            <a:endParaRPr lang="en-ID" sz="3200" b="1" dirty="0">
              <a:latin typeface="Bahnschrift" panose="020B0502040204020203" pitchFamily="34" charset="0"/>
            </a:endParaRPr>
          </a:p>
        </p:txBody>
      </p:sp>
      <p:sp>
        <p:nvSpPr>
          <p:cNvPr id="96" name="Flowchart: Connector 95">
            <a:extLst>
              <a:ext uri="{FF2B5EF4-FFF2-40B4-BE49-F238E27FC236}">
                <a16:creationId xmlns:a16="http://schemas.microsoft.com/office/drawing/2014/main" id="{BD6952E4-E261-4A1C-9BF1-BA535FA11FEA}"/>
              </a:ext>
            </a:extLst>
          </p:cNvPr>
          <p:cNvSpPr/>
          <p:nvPr/>
        </p:nvSpPr>
        <p:spPr>
          <a:xfrm>
            <a:off x="2870596" y="6449570"/>
            <a:ext cx="609600" cy="631295"/>
          </a:xfrm>
          <a:prstGeom prst="flowChartConnector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Bahnschrift" panose="020B0502040204020203" pitchFamily="34" charset="0"/>
              </a:rPr>
              <a:t>3</a:t>
            </a:r>
            <a:endParaRPr lang="en-ID" sz="3200" b="1" dirty="0">
              <a:latin typeface="Bahnschrift" panose="020B0502040204020203" pitchFamily="34" charset="0"/>
            </a:endParaRPr>
          </a:p>
        </p:txBody>
      </p:sp>
      <p:sp>
        <p:nvSpPr>
          <p:cNvPr id="97" name="Flowchart: Connector 96">
            <a:extLst>
              <a:ext uri="{FF2B5EF4-FFF2-40B4-BE49-F238E27FC236}">
                <a16:creationId xmlns:a16="http://schemas.microsoft.com/office/drawing/2014/main" id="{8EBF8E86-48CF-4FF2-A30A-C801198EFB74}"/>
              </a:ext>
            </a:extLst>
          </p:cNvPr>
          <p:cNvSpPr/>
          <p:nvPr/>
        </p:nvSpPr>
        <p:spPr>
          <a:xfrm>
            <a:off x="2855514" y="5044396"/>
            <a:ext cx="609600" cy="631295"/>
          </a:xfrm>
          <a:prstGeom prst="flowChartConnector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Bahnschrift" panose="020B0502040204020203" pitchFamily="34" charset="0"/>
              </a:rPr>
              <a:t>2</a:t>
            </a:r>
            <a:endParaRPr lang="en-ID" sz="3200" b="1" dirty="0">
              <a:latin typeface="Bahnschrift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614742" y="3744535"/>
            <a:ext cx="553943" cy="5443354"/>
            <a:chOff x="0" y="0"/>
            <a:chExt cx="738591" cy="7257806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738591" cy="728878"/>
              <a:chOff x="0" y="0"/>
              <a:chExt cx="132924" cy="13117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32924" cy="131176"/>
              </a:xfrm>
              <a:custGeom>
                <a:avLst/>
                <a:gdLst/>
                <a:ahLst/>
                <a:cxnLst/>
                <a:rect l="l" t="t" r="r" b="b"/>
                <a:pathLst>
                  <a:path w="132924" h="131176">
                    <a:moveTo>
                      <a:pt x="65588" y="0"/>
                    </a:moveTo>
                    <a:lnTo>
                      <a:pt x="67336" y="0"/>
                    </a:lnTo>
                    <a:cubicBezTo>
                      <a:pt x="84731" y="0"/>
                      <a:pt x="101414" y="6910"/>
                      <a:pt x="113714" y="19210"/>
                    </a:cubicBezTo>
                    <a:cubicBezTo>
                      <a:pt x="126014" y="31510"/>
                      <a:pt x="132924" y="48193"/>
                      <a:pt x="132924" y="65588"/>
                    </a:cubicBezTo>
                    <a:lnTo>
                      <a:pt x="132924" y="65588"/>
                    </a:lnTo>
                    <a:cubicBezTo>
                      <a:pt x="132924" y="101811"/>
                      <a:pt x="103559" y="131176"/>
                      <a:pt x="67336" y="131176"/>
                    </a:cubicBezTo>
                    <a:lnTo>
                      <a:pt x="65588" y="131176"/>
                    </a:lnTo>
                    <a:cubicBezTo>
                      <a:pt x="29365" y="131176"/>
                      <a:pt x="0" y="101811"/>
                      <a:pt x="0" y="65588"/>
                    </a:cubicBezTo>
                    <a:lnTo>
                      <a:pt x="0" y="65588"/>
                    </a:lnTo>
                    <a:cubicBezTo>
                      <a:pt x="0" y="29365"/>
                      <a:pt x="29365" y="0"/>
                      <a:pt x="65588" y="0"/>
                    </a:cubicBezTo>
                    <a:close/>
                  </a:path>
                </a:pathLst>
              </a:custGeom>
              <a:solidFill>
                <a:srgbClr val="FAF1F0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132924" cy="1692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0" y="1088155"/>
              <a:ext cx="738591" cy="728878"/>
              <a:chOff x="0" y="0"/>
              <a:chExt cx="132924" cy="1311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32924" cy="131176"/>
              </a:xfrm>
              <a:custGeom>
                <a:avLst/>
                <a:gdLst/>
                <a:ahLst/>
                <a:cxnLst/>
                <a:rect l="l" t="t" r="r" b="b"/>
                <a:pathLst>
                  <a:path w="132924" h="131176">
                    <a:moveTo>
                      <a:pt x="65588" y="0"/>
                    </a:moveTo>
                    <a:lnTo>
                      <a:pt x="67336" y="0"/>
                    </a:lnTo>
                    <a:cubicBezTo>
                      <a:pt x="84731" y="0"/>
                      <a:pt x="101414" y="6910"/>
                      <a:pt x="113714" y="19210"/>
                    </a:cubicBezTo>
                    <a:cubicBezTo>
                      <a:pt x="126014" y="31510"/>
                      <a:pt x="132924" y="48193"/>
                      <a:pt x="132924" y="65588"/>
                    </a:cubicBezTo>
                    <a:lnTo>
                      <a:pt x="132924" y="65588"/>
                    </a:lnTo>
                    <a:cubicBezTo>
                      <a:pt x="132924" y="101811"/>
                      <a:pt x="103559" y="131176"/>
                      <a:pt x="67336" y="131176"/>
                    </a:cubicBezTo>
                    <a:lnTo>
                      <a:pt x="65588" y="131176"/>
                    </a:lnTo>
                    <a:cubicBezTo>
                      <a:pt x="29365" y="131176"/>
                      <a:pt x="0" y="101811"/>
                      <a:pt x="0" y="65588"/>
                    </a:cubicBezTo>
                    <a:lnTo>
                      <a:pt x="0" y="65588"/>
                    </a:lnTo>
                    <a:cubicBezTo>
                      <a:pt x="0" y="29365"/>
                      <a:pt x="29365" y="0"/>
                      <a:pt x="65588" y="0"/>
                    </a:cubicBezTo>
                    <a:close/>
                  </a:path>
                </a:pathLst>
              </a:custGeom>
              <a:solidFill>
                <a:srgbClr val="FAF1F0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132924" cy="1692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0" y="2176309"/>
              <a:ext cx="738591" cy="728878"/>
              <a:chOff x="0" y="0"/>
              <a:chExt cx="132924" cy="131176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32924" cy="131176"/>
              </a:xfrm>
              <a:custGeom>
                <a:avLst/>
                <a:gdLst/>
                <a:ahLst/>
                <a:cxnLst/>
                <a:rect l="l" t="t" r="r" b="b"/>
                <a:pathLst>
                  <a:path w="132924" h="131176">
                    <a:moveTo>
                      <a:pt x="65588" y="0"/>
                    </a:moveTo>
                    <a:lnTo>
                      <a:pt x="67336" y="0"/>
                    </a:lnTo>
                    <a:cubicBezTo>
                      <a:pt x="84731" y="0"/>
                      <a:pt x="101414" y="6910"/>
                      <a:pt x="113714" y="19210"/>
                    </a:cubicBezTo>
                    <a:cubicBezTo>
                      <a:pt x="126014" y="31510"/>
                      <a:pt x="132924" y="48193"/>
                      <a:pt x="132924" y="65588"/>
                    </a:cubicBezTo>
                    <a:lnTo>
                      <a:pt x="132924" y="65588"/>
                    </a:lnTo>
                    <a:cubicBezTo>
                      <a:pt x="132924" y="101811"/>
                      <a:pt x="103559" y="131176"/>
                      <a:pt x="67336" y="131176"/>
                    </a:cubicBezTo>
                    <a:lnTo>
                      <a:pt x="65588" y="131176"/>
                    </a:lnTo>
                    <a:cubicBezTo>
                      <a:pt x="29365" y="131176"/>
                      <a:pt x="0" y="101811"/>
                      <a:pt x="0" y="65588"/>
                    </a:cubicBezTo>
                    <a:lnTo>
                      <a:pt x="0" y="65588"/>
                    </a:lnTo>
                    <a:cubicBezTo>
                      <a:pt x="0" y="29365"/>
                      <a:pt x="29365" y="0"/>
                      <a:pt x="65588" y="0"/>
                    </a:cubicBezTo>
                    <a:close/>
                  </a:path>
                </a:pathLst>
              </a:custGeom>
              <a:solidFill>
                <a:srgbClr val="FAF1F0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132924" cy="1692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0" y="3264464"/>
              <a:ext cx="738591" cy="728878"/>
              <a:chOff x="0" y="0"/>
              <a:chExt cx="132924" cy="131176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32924" cy="131176"/>
              </a:xfrm>
              <a:custGeom>
                <a:avLst/>
                <a:gdLst/>
                <a:ahLst/>
                <a:cxnLst/>
                <a:rect l="l" t="t" r="r" b="b"/>
                <a:pathLst>
                  <a:path w="132924" h="131176">
                    <a:moveTo>
                      <a:pt x="65588" y="0"/>
                    </a:moveTo>
                    <a:lnTo>
                      <a:pt x="67336" y="0"/>
                    </a:lnTo>
                    <a:cubicBezTo>
                      <a:pt x="84731" y="0"/>
                      <a:pt x="101414" y="6910"/>
                      <a:pt x="113714" y="19210"/>
                    </a:cubicBezTo>
                    <a:cubicBezTo>
                      <a:pt x="126014" y="31510"/>
                      <a:pt x="132924" y="48193"/>
                      <a:pt x="132924" y="65588"/>
                    </a:cubicBezTo>
                    <a:lnTo>
                      <a:pt x="132924" y="65588"/>
                    </a:lnTo>
                    <a:cubicBezTo>
                      <a:pt x="132924" y="101811"/>
                      <a:pt x="103559" y="131176"/>
                      <a:pt x="67336" y="131176"/>
                    </a:cubicBezTo>
                    <a:lnTo>
                      <a:pt x="65588" y="131176"/>
                    </a:lnTo>
                    <a:cubicBezTo>
                      <a:pt x="29365" y="131176"/>
                      <a:pt x="0" y="101811"/>
                      <a:pt x="0" y="65588"/>
                    </a:cubicBezTo>
                    <a:lnTo>
                      <a:pt x="0" y="65588"/>
                    </a:lnTo>
                    <a:cubicBezTo>
                      <a:pt x="0" y="29365"/>
                      <a:pt x="29365" y="0"/>
                      <a:pt x="65588" y="0"/>
                    </a:cubicBezTo>
                    <a:close/>
                  </a:path>
                </a:pathLst>
              </a:custGeom>
              <a:solidFill>
                <a:srgbClr val="FAF1F0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132924" cy="1692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0" y="4352619"/>
              <a:ext cx="738591" cy="728878"/>
              <a:chOff x="0" y="0"/>
              <a:chExt cx="132924" cy="131176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132924" cy="131176"/>
              </a:xfrm>
              <a:custGeom>
                <a:avLst/>
                <a:gdLst/>
                <a:ahLst/>
                <a:cxnLst/>
                <a:rect l="l" t="t" r="r" b="b"/>
                <a:pathLst>
                  <a:path w="132924" h="131176">
                    <a:moveTo>
                      <a:pt x="65588" y="0"/>
                    </a:moveTo>
                    <a:lnTo>
                      <a:pt x="67336" y="0"/>
                    </a:lnTo>
                    <a:cubicBezTo>
                      <a:pt x="84731" y="0"/>
                      <a:pt x="101414" y="6910"/>
                      <a:pt x="113714" y="19210"/>
                    </a:cubicBezTo>
                    <a:cubicBezTo>
                      <a:pt x="126014" y="31510"/>
                      <a:pt x="132924" y="48193"/>
                      <a:pt x="132924" y="65588"/>
                    </a:cubicBezTo>
                    <a:lnTo>
                      <a:pt x="132924" y="65588"/>
                    </a:lnTo>
                    <a:cubicBezTo>
                      <a:pt x="132924" y="101811"/>
                      <a:pt x="103559" y="131176"/>
                      <a:pt x="67336" y="131176"/>
                    </a:cubicBezTo>
                    <a:lnTo>
                      <a:pt x="65588" y="131176"/>
                    </a:lnTo>
                    <a:cubicBezTo>
                      <a:pt x="29365" y="131176"/>
                      <a:pt x="0" y="101811"/>
                      <a:pt x="0" y="65588"/>
                    </a:cubicBezTo>
                    <a:lnTo>
                      <a:pt x="0" y="65588"/>
                    </a:lnTo>
                    <a:cubicBezTo>
                      <a:pt x="0" y="29365"/>
                      <a:pt x="29365" y="0"/>
                      <a:pt x="65588" y="0"/>
                    </a:cubicBezTo>
                    <a:close/>
                  </a:path>
                </a:pathLst>
              </a:custGeom>
              <a:solidFill>
                <a:srgbClr val="FAF1F0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38100"/>
                <a:ext cx="132924" cy="1692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0" y="5440773"/>
              <a:ext cx="738591" cy="728878"/>
              <a:chOff x="0" y="0"/>
              <a:chExt cx="132924" cy="131176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132924" cy="131176"/>
              </a:xfrm>
              <a:custGeom>
                <a:avLst/>
                <a:gdLst/>
                <a:ahLst/>
                <a:cxnLst/>
                <a:rect l="l" t="t" r="r" b="b"/>
                <a:pathLst>
                  <a:path w="132924" h="131176">
                    <a:moveTo>
                      <a:pt x="65588" y="0"/>
                    </a:moveTo>
                    <a:lnTo>
                      <a:pt x="67336" y="0"/>
                    </a:lnTo>
                    <a:cubicBezTo>
                      <a:pt x="84731" y="0"/>
                      <a:pt x="101414" y="6910"/>
                      <a:pt x="113714" y="19210"/>
                    </a:cubicBezTo>
                    <a:cubicBezTo>
                      <a:pt x="126014" y="31510"/>
                      <a:pt x="132924" y="48193"/>
                      <a:pt x="132924" y="65588"/>
                    </a:cubicBezTo>
                    <a:lnTo>
                      <a:pt x="132924" y="65588"/>
                    </a:lnTo>
                    <a:cubicBezTo>
                      <a:pt x="132924" y="101811"/>
                      <a:pt x="103559" y="131176"/>
                      <a:pt x="67336" y="131176"/>
                    </a:cubicBezTo>
                    <a:lnTo>
                      <a:pt x="65588" y="131176"/>
                    </a:lnTo>
                    <a:cubicBezTo>
                      <a:pt x="29365" y="131176"/>
                      <a:pt x="0" y="101811"/>
                      <a:pt x="0" y="65588"/>
                    </a:cubicBezTo>
                    <a:lnTo>
                      <a:pt x="0" y="65588"/>
                    </a:lnTo>
                    <a:cubicBezTo>
                      <a:pt x="0" y="29365"/>
                      <a:pt x="29365" y="0"/>
                      <a:pt x="65588" y="0"/>
                    </a:cubicBezTo>
                    <a:close/>
                  </a:path>
                </a:pathLst>
              </a:custGeom>
              <a:solidFill>
                <a:srgbClr val="FAF1F0"/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38100"/>
                <a:ext cx="132924" cy="1692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0" y="6528928"/>
              <a:ext cx="738591" cy="728878"/>
              <a:chOff x="0" y="0"/>
              <a:chExt cx="132924" cy="131176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132924" cy="131176"/>
              </a:xfrm>
              <a:custGeom>
                <a:avLst/>
                <a:gdLst/>
                <a:ahLst/>
                <a:cxnLst/>
                <a:rect l="l" t="t" r="r" b="b"/>
                <a:pathLst>
                  <a:path w="132924" h="131176">
                    <a:moveTo>
                      <a:pt x="65588" y="0"/>
                    </a:moveTo>
                    <a:lnTo>
                      <a:pt x="67336" y="0"/>
                    </a:lnTo>
                    <a:cubicBezTo>
                      <a:pt x="84731" y="0"/>
                      <a:pt x="101414" y="6910"/>
                      <a:pt x="113714" y="19210"/>
                    </a:cubicBezTo>
                    <a:cubicBezTo>
                      <a:pt x="126014" y="31510"/>
                      <a:pt x="132924" y="48193"/>
                      <a:pt x="132924" y="65588"/>
                    </a:cubicBezTo>
                    <a:lnTo>
                      <a:pt x="132924" y="65588"/>
                    </a:lnTo>
                    <a:cubicBezTo>
                      <a:pt x="132924" y="101811"/>
                      <a:pt x="103559" y="131176"/>
                      <a:pt x="67336" y="131176"/>
                    </a:cubicBezTo>
                    <a:lnTo>
                      <a:pt x="65588" y="131176"/>
                    </a:lnTo>
                    <a:cubicBezTo>
                      <a:pt x="29365" y="131176"/>
                      <a:pt x="0" y="101811"/>
                      <a:pt x="0" y="65588"/>
                    </a:cubicBezTo>
                    <a:lnTo>
                      <a:pt x="0" y="65588"/>
                    </a:lnTo>
                    <a:cubicBezTo>
                      <a:pt x="0" y="29365"/>
                      <a:pt x="29365" y="0"/>
                      <a:pt x="65588" y="0"/>
                    </a:cubicBezTo>
                    <a:close/>
                  </a:path>
                </a:pathLst>
              </a:custGeom>
              <a:solidFill>
                <a:srgbClr val="FAF1F0"/>
              </a:solidFill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38100"/>
                <a:ext cx="132924" cy="1692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</p:grpSp>
      <p:grpSp>
        <p:nvGrpSpPr>
          <p:cNvPr id="24" name="Group 24"/>
          <p:cNvGrpSpPr/>
          <p:nvPr/>
        </p:nvGrpSpPr>
        <p:grpSpPr>
          <a:xfrm>
            <a:off x="3614742" y="1312612"/>
            <a:ext cx="553943" cy="5443354"/>
            <a:chOff x="0" y="0"/>
            <a:chExt cx="738591" cy="7257806"/>
          </a:xfrm>
        </p:grpSpPr>
        <p:grpSp>
          <p:nvGrpSpPr>
            <p:cNvPr id="25" name="Group 25"/>
            <p:cNvGrpSpPr/>
            <p:nvPr/>
          </p:nvGrpSpPr>
          <p:grpSpPr>
            <a:xfrm>
              <a:off x="0" y="0"/>
              <a:ext cx="738591" cy="728878"/>
              <a:chOff x="0" y="0"/>
              <a:chExt cx="132924" cy="131176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132924" cy="131176"/>
              </a:xfrm>
              <a:custGeom>
                <a:avLst/>
                <a:gdLst/>
                <a:ahLst/>
                <a:cxnLst/>
                <a:rect l="l" t="t" r="r" b="b"/>
                <a:pathLst>
                  <a:path w="132924" h="131176">
                    <a:moveTo>
                      <a:pt x="65588" y="0"/>
                    </a:moveTo>
                    <a:lnTo>
                      <a:pt x="67336" y="0"/>
                    </a:lnTo>
                    <a:cubicBezTo>
                      <a:pt x="84731" y="0"/>
                      <a:pt x="101414" y="6910"/>
                      <a:pt x="113714" y="19210"/>
                    </a:cubicBezTo>
                    <a:cubicBezTo>
                      <a:pt x="126014" y="31510"/>
                      <a:pt x="132924" y="48193"/>
                      <a:pt x="132924" y="65588"/>
                    </a:cubicBezTo>
                    <a:lnTo>
                      <a:pt x="132924" y="65588"/>
                    </a:lnTo>
                    <a:cubicBezTo>
                      <a:pt x="132924" y="101811"/>
                      <a:pt x="103559" y="131176"/>
                      <a:pt x="67336" y="131176"/>
                    </a:cubicBezTo>
                    <a:lnTo>
                      <a:pt x="65588" y="131176"/>
                    </a:lnTo>
                    <a:cubicBezTo>
                      <a:pt x="29365" y="131176"/>
                      <a:pt x="0" y="101811"/>
                      <a:pt x="0" y="65588"/>
                    </a:cubicBezTo>
                    <a:lnTo>
                      <a:pt x="0" y="65588"/>
                    </a:lnTo>
                    <a:cubicBezTo>
                      <a:pt x="0" y="29365"/>
                      <a:pt x="29365" y="0"/>
                      <a:pt x="65588" y="0"/>
                    </a:cubicBezTo>
                    <a:close/>
                  </a:path>
                </a:pathLst>
              </a:custGeom>
              <a:solidFill>
                <a:srgbClr val="FAF1F0"/>
              </a:solidFill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0" y="-38100"/>
                <a:ext cx="132924" cy="1692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28" name="Group 28"/>
            <p:cNvGrpSpPr/>
            <p:nvPr/>
          </p:nvGrpSpPr>
          <p:grpSpPr>
            <a:xfrm>
              <a:off x="0" y="1088155"/>
              <a:ext cx="738591" cy="728878"/>
              <a:chOff x="0" y="0"/>
              <a:chExt cx="132924" cy="131176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132924" cy="131176"/>
              </a:xfrm>
              <a:custGeom>
                <a:avLst/>
                <a:gdLst/>
                <a:ahLst/>
                <a:cxnLst/>
                <a:rect l="l" t="t" r="r" b="b"/>
                <a:pathLst>
                  <a:path w="132924" h="131176">
                    <a:moveTo>
                      <a:pt x="65588" y="0"/>
                    </a:moveTo>
                    <a:lnTo>
                      <a:pt x="67336" y="0"/>
                    </a:lnTo>
                    <a:cubicBezTo>
                      <a:pt x="84731" y="0"/>
                      <a:pt x="101414" y="6910"/>
                      <a:pt x="113714" y="19210"/>
                    </a:cubicBezTo>
                    <a:cubicBezTo>
                      <a:pt x="126014" y="31510"/>
                      <a:pt x="132924" y="48193"/>
                      <a:pt x="132924" y="65588"/>
                    </a:cubicBezTo>
                    <a:lnTo>
                      <a:pt x="132924" y="65588"/>
                    </a:lnTo>
                    <a:cubicBezTo>
                      <a:pt x="132924" y="101811"/>
                      <a:pt x="103559" y="131176"/>
                      <a:pt x="67336" y="131176"/>
                    </a:cubicBezTo>
                    <a:lnTo>
                      <a:pt x="65588" y="131176"/>
                    </a:lnTo>
                    <a:cubicBezTo>
                      <a:pt x="29365" y="131176"/>
                      <a:pt x="0" y="101811"/>
                      <a:pt x="0" y="65588"/>
                    </a:cubicBezTo>
                    <a:lnTo>
                      <a:pt x="0" y="65588"/>
                    </a:lnTo>
                    <a:cubicBezTo>
                      <a:pt x="0" y="29365"/>
                      <a:pt x="29365" y="0"/>
                      <a:pt x="65588" y="0"/>
                    </a:cubicBezTo>
                    <a:close/>
                  </a:path>
                </a:pathLst>
              </a:custGeom>
              <a:solidFill>
                <a:srgbClr val="FAF1F0"/>
              </a:solidFill>
            </p:spPr>
          </p:sp>
          <p:sp>
            <p:nvSpPr>
              <p:cNvPr id="30" name="TextBox 30"/>
              <p:cNvSpPr txBox="1"/>
              <p:nvPr/>
            </p:nvSpPr>
            <p:spPr>
              <a:xfrm>
                <a:off x="0" y="-38100"/>
                <a:ext cx="132924" cy="1692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>
              <a:off x="0" y="2176309"/>
              <a:ext cx="738591" cy="728878"/>
              <a:chOff x="0" y="0"/>
              <a:chExt cx="132924" cy="131176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132924" cy="131176"/>
              </a:xfrm>
              <a:custGeom>
                <a:avLst/>
                <a:gdLst/>
                <a:ahLst/>
                <a:cxnLst/>
                <a:rect l="l" t="t" r="r" b="b"/>
                <a:pathLst>
                  <a:path w="132924" h="131176">
                    <a:moveTo>
                      <a:pt x="65588" y="0"/>
                    </a:moveTo>
                    <a:lnTo>
                      <a:pt x="67336" y="0"/>
                    </a:lnTo>
                    <a:cubicBezTo>
                      <a:pt x="84731" y="0"/>
                      <a:pt x="101414" y="6910"/>
                      <a:pt x="113714" y="19210"/>
                    </a:cubicBezTo>
                    <a:cubicBezTo>
                      <a:pt x="126014" y="31510"/>
                      <a:pt x="132924" y="48193"/>
                      <a:pt x="132924" y="65588"/>
                    </a:cubicBezTo>
                    <a:lnTo>
                      <a:pt x="132924" y="65588"/>
                    </a:lnTo>
                    <a:cubicBezTo>
                      <a:pt x="132924" y="101811"/>
                      <a:pt x="103559" y="131176"/>
                      <a:pt x="67336" y="131176"/>
                    </a:cubicBezTo>
                    <a:lnTo>
                      <a:pt x="65588" y="131176"/>
                    </a:lnTo>
                    <a:cubicBezTo>
                      <a:pt x="29365" y="131176"/>
                      <a:pt x="0" y="101811"/>
                      <a:pt x="0" y="65588"/>
                    </a:cubicBezTo>
                    <a:lnTo>
                      <a:pt x="0" y="65588"/>
                    </a:lnTo>
                    <a:cubicBezTo>
                      <a:pt x="0" y="29365"/>
                      <a:pt x="29365" y="0"/>
                      <a:pt x="65588" y="0"/>
                    </a:cubicBezTo>
                    <a:close/>
                  </a:path>
                </a:pathLst>
              </a:custGeom>
              <a:solidFill>
                <a:srgbClr val="FAF1F0"/>
              </a:solidFill>
            </p:spPr>
          </p:sp>
          <p:sp>
            <p:nvSpPr>
              <p:cNvPr id="33" name="TextBox 33"/>
              <p:cNvSpPr txBox="1"/>
              <p:nvPr/>
            </p:nvSpPr>
            <p:spPr>
              <a:xfrm>
                <a:off x="0" y="-38100"/>
                <a:ext cx="132924" cy="1692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34" name="Group 34"/>
            <p:cNvGrpSpPr/>
            <p:nvPr/>
          </p:nvGrpSpPr>
          <p:grpSpPr>
            <a:xfrm>
              <a:off x="0" y="3264464"/>
              <a:ext cx="738591" cy="728878"/>
              <a:chOff x="0" y="0"/>
              <a:chExt cx="132924" cy="131176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132924" cy="131176"/>
              </a:xfrm>
              <a:custGeom>
                <a:avLst/>
                <a:gdLst/>
                <a:ahLst/>
                <a:cxnLst/>
                <a:rect l="l" t="t" r="r" b="b"/>
                <a:pathLst>
                  <a:path w="132924" h="131176">
                    <a:moveTo>
                      <a:pt x="65588" y="0"/>
                    </a:moveTo>
                    <a:lnTo>
                      <a:pt x="67336" y="0"/>
                    </a:lnTo>
                    <a:cubicBezTo>
                      <a:pt x="84731" y="0"/>
                      <a:pt x="101414" y="6910"/>
                      <a:pt x="113714" y="19210"/>
                    </a:cubicBezTo>
                    <a:cubicBezTo>
                      <a:pt x="126014" y="31510"/>
                      <a:pt x="132924" y="48193"/>
                      <a:pt x="132924" y="65588"/>
                    </a:cubicBezTo>
                    <a:lnTo>
                      <a:pt x="132924" y="65588"/>
                    </a:lnTo>
                    <a:cubicBezTo>
                      <a:pt x="132924" y="101811"/>
                      <a:pt x="103559" y="131176"/>
                      <a:pt x="67336" y="131176"/>
                    </a:cubicBezTo>
                    <a:lnTo>
                      <a:pt x="65588" y="131176"/>
                    </a:lnTo>
                    <a:cubicBezTo>
                      <a:pt x="29365" y="131176"/>
                      <a:pt x="0" y="101811"/>
                      <a:pt x="0" y="65588"/>
                    </a:cubicBezTo>
                    <a:lnTo>
                      <a:pt x="0" y="65588"/>
                    </a:lnTo>
                    <a:cubicBezTo>
                      <a:pt x="0" y="29365"/>
                      <a:pt x="29365" y="0"/>
                      <a:pt x="65588" y="0"/>
                    </a:cubicBezTo>
                    <a:close/>
                  </a:path>
                </a:pathLst>
              </a:custGeom>
              <a:solidFill>
                <a:srgbClr val="FAF1F0"/>
              </a:solidFill>
            </p:spPr>
          </p:sp>
          <p:sp>
            <p:nvSpPr>
              <p:cNvPr id="36" name="TextBox 36"/>
              <p:cNvSpPr txBox="1"/>
              <p:nvPr/>
            </p:nvSpPr>
            <p:spPr>
              <a:xfrm>
                <a:off x="0" y="-38100"/>
                <a:ext cx="132924" cy="1692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37" name="Group 37"/>
            <p:cNvGrpSpPr/>
            <p:nvPr/>
          </p:nvGrpSpPr>
          <p:grpSpPr>
            <a:xfrm>
              <a:off x="0" y="4352619"/>
              <a:ext cx="738591" cy="728878"/>
              <a:chOff x="0" y="0"/>
              <a:chExt cx="132924" cy="131176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132924" cy="131176"/>
              </a:xfrm>
              <a:custGeom>
                <a:avLst/>
                <a:gdLst/>
                <a:ahLst/>
                <a:cxnLst/>
                <a:rect l="l" t="t" r="r" b="b"/>
                <a:pathLst>
                  <a:path w="132924" h="131176">
                    <a:moveTo>
                      <a:pt x="65588" y="0"/>
                    </a:moveTo>
                    <a:lnTo>
                      <a:pt x="67336" y="0"/>
                    </a:lnTo>
                    <a:cubicBezTo>
                      <a:pt x="84731" y="0"/>
                      <a:pt x="101414" y="6910"/>
                      <a:pt x="113714" y="19210"/>
                    </a:cubicBezTo>
                    <a:cubicBezTo>
                      <a:pt x="126014" y="31510"/>
                      <a:pt x="132924" y="48193"/>
                      <a:pt x="132924" y="65588"/>
                    </a:cubicBezTo>
                    <a:lnTo>
                      <a:pt x="132924" y="65588"/>
                    </a:lnTo>
                    <a:cubicBezTo>
                      <a:pt x="132924" y="101811"/>
                      <a:pt x="103559" y="131176"/>
                      <a:pt x="67336" y="131176"/>
                    </a:cubicBezTo>
                    <a:lnTo>
                      <a:pt x="65588" y="131176"/>
                    </a:lnTo>
                    <a:cubicBezTo>
                      <a:pt x="29365" y="131176"/>
                      <a:pt x="0" y="101811"/>
                      <a:pt x="0" y="65588"/>
                    </a:cubicBezTo>
                    <a:lnTo>
                      <a:pt x="0" y="65588"/>
                    </a:lnTo>
                    <a:cubicBezTo>
                      <a:pt x="0" y="29365"/>
                      <a:pt x="29365" y="0"/>
                      <a:pt x="65588" y="0"/>
                    </a:cubicBezTo>
                    <a:close/>
                  </a:path>
                </a:pathLst>
              </a:custGeom>
              <a:solidFill>
                <a:srgbClr val="FAF1F0"/>
              </a:solidFill>
            </p:spPr>
          </p:sp>
          <p:sp>
            <p:nvSpPr>
              <p:cNvPr id="39" name="TextBox 39"/>
              <p:cNvSpPr txBox="1"/>
              <p:nvPr/>
            </p:nvSpPr>
            <p:spPr>
              <a:xfrm>
                <a:off x="0" y="-38100"/>
                <a:ext cx="132924" cy="1692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40" name="Group 40"/>
            <p:cNvGrpSpPr/>
            <p:nvPr/>
          </p:nvGrpSpPr>
          <p:grpSpPr>
            <a:xfrm>
              <a:off x="0" y="5440773"/>
              <a:ext cx="738591" cy="728878"/>
              <a:chOff x="0" y="0"/>
              <a:chExt cx="132924" cy="131176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132924" cy="131176"/>
              </a:xfrm>
              <a:custGeom>
                <a:avLst/>
                <a:gdLst/>
                <a:ahLst/>
                <a:cxnLst/>
                <a:rect l="l" t="t" r="r" b="b"/>
                <a:pathLst>
                  <a:path w="132924" h="131176">
                    <a:moveTo>
                      <a:pt x="65588" y="0"/>
                    </a:moveTo>
                    <a:lnTo>
                      <a:pt x="67336" y="0"/>
                    </a:lnTo>
                    <a:cubicBezTo>
                      <a:pt x="84731" y="0"/>
                      <a:pt x="101414" y="6910"/>
                      <a:pt x="113714" y="19210"/>
                    </a:cubicBezTo>
                    <a:cubicBezTo>
                      <a:pt x="126014" y="31510"/>
                      <a:pt x="132924" y="48193"/>
                      <a:pt x="132924" y="65588"/>
                    </a:cubicBezTo>
                    <a:lnTo>
                      <a:pt x="132924" y="65588"/>
                    </a:lnTo>
                    <a:cubicBezTo>
                      <a:pt x="132924" y="101811"/>
                      <a:pt x="103559" y="131176"/>
                      <a:pt x="67336" y="131176"/>
                    </a:cubicBezTo>
                    <a:lnTo>
                      <a:pt x="65588" y="131176"/>
                    </a:lnTo>
                    <a:cubicBezTo>
                      <a:pt x="29365" y="131176"/>
                      <a:pt x="0" y="101811"/>
                      <a:pt x="0" y="65588"/>
                    </a:cubicBezTo>
                    <a:lnTo>
                      <a:pt x="0" y="65588"/>
                    </a:lnTo>
                    <a:cubicBezTo>
                      <a:pt x="0" y="29365"/>
                      <a:pt x="29365" y="0"/>
                      <a:pt x="65588" y="0"/>
                    </a:cubicBezTo>
                    <a:close/>
                  </a:path>
                </a:pathLst>
              </a:custGeom>
              <a:solidFill>
                <a:srgbClr val="FAF1F0"/>
              </a:solidFill>
            </p:spPr>
          </p:sp>
          <p:sp>
            <p:nvSpPr>
              <p:cNvPr id="42" name="TextBox 42"/>
              <p:cNvSpPr txBox="1"/>
              <p:nvPr/>
            </p:nvSpPr>
            <p:spPr>
              <a:xfrm>
                <a:off x="0" y="-38100"/>
                <a:ext cx="132924" cy="1692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43" name="Group 43"/>
            <p:cNvGrpSpPr/>
            <p:nvPr/>
          </p:nvGrpSpPr>
          <p:grpSpPr>
            <a:xfrm>
              <a:off x="0" y="6528928"/>
              <a:ext cx="738591" cy="728878"/>
              <a:chOff x="0" y="0"/>
              <a:chExt cx="132924" cy="131176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0" y="0"/>
                <a:ext cx="132924" cy="131176"/>
              </a:xfrm>
              <a:custGeom>
                <a:avLst/>
                <a:gdLst/>
                <a:ahLst/>
                <a:cxnLst/>
                <a:rect l="l" t="t" r="r" b="b"/>
                <a:pathLst>
                  <a:path w="132924" h="131176">
                    <a:moveTo>
                      <a:pt x="65588" y="0"/>
                    </a:moveTo>
                    <a:lnTo>
                      <a:pt x="67336" y="0"/>
                    </a:lnTo>
                    <a:cubicBezTo>
                      <a:pt x="84731" y="0"/>
                      <a:pt x="101414" y="6910"/>
                      <a:pt x="113714" y="19210"/>
                    </a:cubicBezTo>
                    <a:cubicBezTo>
                      <a:pt x="126014" y="31510"/>
                      <a:pt x="132924" y="48193"/>
                      <a:pt x="132924" y="65588"/>
                    </a:cubicBezTo>
                    <a:lnTo>
                      <a:pt x="132924" y="65588"/>
                    </a:lnTo>
                    <a:cubicBezTo>
                      <a:pt x="132924" y="101811"/>
                      <a:pt x="103559" y="131176"/>
                      <a:pt x="67336" y="131176"/>
                    </a:cubicBezTo>
                    <a:lnTo>
                      <a:pt x="65588" y="131176"/>
                    </a:lnTo>
                    <a:cubicBezTo>
                      <a:pt x="29365" y="131176"/>
                      <a:pt x="0" y="101811"/>
                      <a:pt x="0" y="65588"/>
                    </a:cubicBezTo>
                    <a:lnTo>
                      <a:pt x="0" y="65588"/>
                    </a:lnTo>
                    <a:cubicBezTo>
                      <a:pt x="0" y="29365"/>
                      <a:pt x="29365" y="0"/>
                      <a:pt x="65588" y="0"/>
                    </a:cubicBezTo>
                    <a:close/>
                  </a:path>
                </a:pathLst>
              </a:custGeom>
              <a:solidFill>
                <a:srgbClr val="FAF1F0"/>
              </a:solidFill>
            </p:spPr>
          </p:sp>
          <p:sp>
            <p:nvSpPr>
              <p:cNvPr id="45" name="TextBox 45"/>
              <p:cNvSpPr txBox="1"/>
              <p:nvPr/>
            </p:nvSpPr>
            <p:spPr>
              <a:xfrm>
                <a:off x="0" y="-38100"/>
                <a:ext cx="132924" cy="1692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</p:grpSp>
      <p:sp>
        <p:nvSpPr>
          <p:cNvPr id="46" name="Freeform 46"/>
          <p:cNvSpPr/>
          <p:nvPr/>
        </p:nvSpPr>
        <p:spPr>
          <a:xfrm>
            <a:off x="16763717" y="414270"/>
            <a:ext cx="2495148" cy="1228861"/>
          </a:xfrm>
          <a:custGeom>
            <a:avLst/>
            <a:gdLst/>
            <a:ahLst/>
            <a:cxnLst/>
            <a:rect l="l" t="t" r="r" b="b"/>
            <a:pathLst>
              <a:path w="2495148" h="1228861">
                <a:moveTo>
                  <a:pt x="0" y="0"/>
                </a:moveTo>
                <a:lnTo>
                  <a:pt x="2495148" y="0"/>
                </a:lnTo>
                <a:lnTo>
                  <a:pt x="2495148" y="1228860"/>
                </a:lnTo>
                <a:lnTo>
                  <a:pt x="0" y="12288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7" name="Freeform 47"/>
          <p:cNvSpPr/>
          <p:nvPr/>
        </p:nvSpPr>
        <p:spPr>
          <a:xfrm rot="-922628">
            <a:off x="15990900" y="8175404"/>
            <a:ext cx="2536800" cy="2165793"/>
          </a:xfrm>
          <a:custGeom>
            <a:avLst/>
            <a:gdLst/>
            <a:ahLst/>
            <a:cxnLst/>
            <a:rect l="l" t="t" r="r" b="b"/>
            <a:pathLst>
              <a:path w="2536800" h="2165793">
                <a:moveTo>
                  <a:pt x="0" y="0"/>
                </a:moveTo>
                <a:lnTo>
                  <a:pt x="2536800" y="0"/>
                </a:lnTo>
                <a:lnTo>
                  <a:pt x="2536800" y="2165792"/>
                </a:lnTo>
                <a:lnTo>
                  <a:pt x="0" y="21657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8" name="Freeform 48"/>
          <p:cNvSpPr/>
          <p:nvPr/>
        </p:nvSpPr>
        <p:spPr>
          <a:xfrm>
            <a:off x="3258851" y="313277"/>
            <a:ext cx="14000449" cy="8627776"/>
          </a:xfrm>
          <a:custGeom>
            <a:avLst/>
            <a:gdLst/>
            <a:ahLst/>
            <a:cxnLst/>
            <a:rect l="l" t="t" r="r" b="b"/>
            <a:pathLst>
              <a:path w="14000449" h="8627776">
                <a:moveTo>
                  <a:pt x="0" y="0"/>
                </a:moveTo>
                <a:lnTo>
                  <a:pt x="14000449" y="0"/>
                </a:lnTo>
                <a:lnTo>
                  <a:pt x="14000449" y="8627776"/>
                </a:lnTo>
                <a:lnTo>
                  <a:pt x="0" y="86277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9" name="Freeform 49"/>
          <p:cNvSpPr/>
          <p:nvPr/>
        </p:nvSpPr>
        <p:spPr>
          <a:xfrm>
            <a:off x="0" y="7130489"/>
            <a:ext cx="3394710" cy="4114800"/>
          </a:xfrm>
          <a:custGeom>
            <a:avLst/>
            <a:gdLst/>
            <a:ahLst/>
            <a:cxnLst/>
            <a:rect l="l" t="t" r="r" b="b"/>
            <a:pathLst>
              <a:path w="3394710" h="4114800">
                <a:moveTo>
                  <a:pt x="0" y="0"/>
                </a:moveTo>
                <a:lnTo>
                  <a:pt x="3394710" y="0"/>
                </a:lnTo>
                <a:lnTo>
                  <a:pt x="339471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50" name="Freeform 50"/>
          <p:cNvSpPr/>
          <p:nvPr/>
        </p:nvSpPr>
        <p:spPr>
          <a:xfrm>
            <a:off x="658866" y="0"/>
            <a:ext cx="2076978" cy="5594554"/>
          </a:xfrm>
          <a:custGeom>
            <a:avLst/>
            <a:gdLst/>
            <a:ahLst/>
            <a:cxnLst/>
            <a:rect l="l" t="t" r="r" b="b"/>
            <a:pathLst>
              <a:path w="2076978" h="5594554">
                <a:moveTo>
                  <a:pt x="0" y="0"/>
                </a:moveTo>
                <a:lnTo>
                  <a:pt x="2076978" y="0"/>
                </a:lnTo>
                <a:lnTo>
                  <a:pt x="2076978" y="5594554"/>
                </a:lnTo>
                <a:lnTo>
                  <a:pt x="0" y="559455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51" name="TextBox 51"/>
          <p:cNvSpPr txBox="1"/>
          <p:nvPr/>
        </p:nvSpPr>
        <p:spPr>
          <a:xfrm>
            <a:off x="4996163" y="4150921"/>
            <a:ext cx="11526965" cy="4227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99"/>
              </a:lnSpc>
            </a:pPr>
            <a:r>
              <a:rPr lang="en-US" sz="3999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Elektrokimia</a:t>
            </a:r>
            <a:r>
              <a:rPr lang="en-US" sz="3999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ialah</a:t>
            </a:r>
            <a:r>
              <a:rPr lang="en-US" sz="3999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cabang</a:t>
            </a:r>
            <a:r>
              <a:rPr lang="en-US" sz="3999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kimia</a:t>
            </a:r>
            <a:r>
              <a:rPr lang="en-US" sz="3999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yang </a:t>
            </a:r>
            <a:r>
              <a:rPr lang="en-US" sz="3999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mengkaji</a:t>
            </a:r>
            <a:r>
              <a:rPr lang="en-US" sz="3999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hubungan</a:t>
            </a:r>
            <a:r>
              <a:rPr lang="en-US" sz="3999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antara</a:t>
            </a:r>
            <a:r>
              <a:rPr lang="en-US" sz="3999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tenaga</a:t>
            </a:r>
            <a:r>
              <a:rPr lang="en-US" sz="3999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elektrik</a:t>
            </a:r>
            <a:r>
              <a:rPr lang="en-US" sz="3999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dan </a:t>
            </a:r>
            <a:r>
              <a:rPr lang="en-US" sz="3999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tindak</a:t>
            </a:r>
            <a:r>
              <a:rPr lang="en-US" sz="3999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balas</a:t>
            </a:r>
            <a:r>
              <a:rPr lang="en-US" sz="3999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kimia</a:t>
            </a:r>
            <a:r>
              <a:rPr lang="en-US" sz="3999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. </a:t>
            </a:r>
            <a:r>
              <a:rPr lang="en-US" sz="3999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Ia</a:t>
            </a:r>
            <a:r>
              <a:rPr lang="en-US" sz="3999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melibatkan</a:t>
            </a:r>
            <a:r>
              <a:rPr lang="en-US" sz="3999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dua</a:t>
            </a:r>
            <a:r>
              <a:rPr lang="en-US" sz="3999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jenis</a:t>
            </a:r>
            <a:r>
              <a:rPr lang="en-US" sz="3999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sel</a:t>
            </a:r>
            <a:r>
              <a:rPr lang="en-US" sz="3999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utama</a:t>
            </a:r>
            <a:r>
              <a:rPr lang="en-US" sz="3999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:</a:t>
            </a:r>
          </a:p>
          <a:p>
            <a:pPr marL="571500" indent="-571500">
              <a:lnSpc>
                <a:spcPts val="5599"/>
              </a:lnSpc>
              <a:buFont typeface="Arial" panose="020B0604020202020204" pitchFamily="34" charset="0"/>
              <a:buChar char="•"/>
            </a:pPr>
            <a:r>
              <a:rPr lang="en-US" sz="3999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Sel</a:t>
            </a:r>
            <a:r>
              <a:rPr lang="en-US" sz="3999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Volta (</a:t>
            </a:r>
            <a:r>
              <a:rPr lang="en-US" sz="3999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Sel</a:t>
            </a:r>
            <a:r>
              <a:rPr lang="en-US" sz="3999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Galvani)</a:t>
            </a:r>
          </a:p>
          <a:p>
            <a:pPr marL="571500" indent="-571500">
              <a:lnSpc>
                <a:spcPts val="5599"/>
              </a:lnSpc>
              <a:buFont typeface="Arial" panose="020B0604020202020204" pitchFamily="34" charset="0"/>
              <a:buChar char="•"/>
            </a:pPr>
            <a:r>
              <a:rPr lang="en-US" sz="3999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Sel</a:t>
            </a:r>
            <a:r>
              <a:rPr lang="en-US" sz="3999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Elektrolitik</a:t>
            </a:r>
            <a:endParaRPr lang="en-US" sz="3999" dirty="0">
              <a:solidFill>
                <a:srgbClr val="000000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52" name="TextBox 52"/>
          <p:cNvSpPr txBox="1"/>
          <p:nvPr/>
        </p:nvSpPr>
        <p:spPr>
          <a:xfrm>
            <a:off x="5263209" y="1952981"/>
            <a:ext cx="10992872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600" b="1" dirty="0">
                <a:solidFill>
                  <a:srgbClr val="004F70"/>
                </a:solidFill>
                <a:latin typeface="Atma Bold"/>
                <a:ea typeface="Atma Bold"/>
                <a:cs typeface="Atma Bold"/>
                <a:sym typeface="Atma Bold"/>
              </a:rPr>
              <a:t>﻿</a:t>
            </a:r>
            <a:r>
              <a:rPr lang="en-US" sz="6600" b="1" dirty="0" err="1">
                <a:solidFill>
                  <a:srgbClr val="004F70"/>
                </a:solidFill>
                <a:latin typeface="Atma Bold"/>
                <a:ea typeface="Atma Bold"/>
                <a:cs typeface="Atma Bold"/>
                <a:sym typeface="Atma Bold"/>
              </a:rPr>
              <a:t>Pengenalan</a:t>
            </a:r>
            <a:r>
              <a:rPr lang="en-US" sz="6600" b="1" dirty="0">
                <a:solidFill>
                  <a:srgbClr val="004F70"/>
                </a:solidFill>
                <a:latin typeface="Atma Bold"/>
                <a:ea typeface="Atma Bold"/>
                <a:cs typeface="Atma Bold"/>
                <a:sym typeface="Atma Bold"/>
              </a:rPr>
              <a:t> </a:t>
            </a:r>
            <a:r>
              <a:rPr lang="en-US" sz="6600" b="1" dirty="0" err="1">
                <a:solidFill>
                  <a:srgbClr val="004F70"/>
                </a:solidFill>
                <a:latin typeface="Atma Bold"/>
                <a:ea typeface="Atma Bold"/>
                <a:cs typeface="Atma Bold"/>
                <a:sym typeface="Atma Bold"/>
              </a:rPr>
              <a:t>kepada</a:t>
            </a:r>
            <a:r>
              <a:rPr lang="en-US" sz="6600" b="1" dirty="0">
                <a:solidFill>
                  <a:srgbClr val="004F70"/>
                </a:solidFill>
                <a:latin typeface="Atma Bold"/>
                <a:ea typeface="Atma Bold"/>
                <a:cs typeface="Atma Bold"/>
                <a:sym typeface="Atma Bold"/>
              </a:rPr>
              <a:t> </a:t>
            </a:r>
            <a:r>
              <a:rPr lang="en-US" sz="6600" b="1" dirty="0" err="1">
                <a:solidFill>
                  <a:srgbClr val="004F70"/>
                </a:solidFill>
                <a:latin typeface="Atma Bold"/>
                <a:ea typeface="Atma Bold"/>
                <a:cs typeface="Atma Bold"/>
                <a:sym typeface="Atma Bold"/>
              </a:rPr>
              <a:t>Elektrokimia</a:t>
            </a:r>
            <a:endParaRPr lang="en-US" sz="6600" b="1" dirty="0">
              <a:solidFill>
                <a:srgbClr val="004F70"/>
              </a:solidFill>
              <a:latin typeface="Atma Bold"/>
              <a:ea typeface="Atma Bold"/>
              <a:cs typeface="Atma Bold"/>
              <a:sym typeface="Atma Bold"/>
            </a:endParaRPr>
          </a:p>
        </p:txBody>
      </p:sp>
      <p:sp>
        <p:nvSpPr>
          <p:cNvPr id="53" name="Freeform 53"/>
          <p:cNvSpPr/>
          <p:nvPr/>
        </p:nvSpPr>
        <p:spPr>
          <a:xfrm>
            <a:off x="5334500" y="9258300"/>
            <a:ext cx="9307718" cy="3280971"/>
          </a:xfrm>
          <a:custGeom>
            <a:avLst/>
            <a:gdLst/>
            <a:ahLst/>
            <a:cxnLst/>
            <a:rect l="l" t="t" r="r" b="b"/>
            <a:pathLst>
              <a:path w="9307718" h="3280971">
                <a:moveTo>
                  <a:pt x="0" y="0"/>
                </a:moveTo>
                <a:lnTo>
                  <a:pt x="9307718" y="0"/>
                </a:lnTo>
                <a:lnTo>
                  <a:pt x="9307718" y="3280971"/>
                </a:lnTo>
                <a:lnTo>
                  <a:pt x="0" y="328097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28868" y="1028700"/>
            <a:ext cx="14611332" cy="8618594"/>
            <a:chOff x="0" y="0"/>
            <a:chExt cx="3034557" cy="189104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34557" cy="1891042"/>
            </a:xfrm>
            <a:custGeom>
              <a:avLst/>
              <a:gdLst/>
              <a:ahLst/>
              <a:cxnLst/>
              <a:rect l="l" t="t" r="r" b="b"/>
              <a:pathLst>
                <a:path w="3034557" h="1891042">
                  <a:moveTo>
                    <a:pt x="22391" y="0"/>
                  </a:moveTo>
                  <a:lnTo>
                    <a:pt x="3012165" y="0"/>
                  </a:lnTo>
                  <a:cubicBezTo>
                    <a:pt x="3018104" y="0"/>
                    <a:pt x="3023799" y="2359"/>
                    <a:pt x="3027998" y="6558"/>
                  </a:cubicBezTo>
                  <a:cubicBezTo>
                    <a:pt x="3032197" y="10757"/>
                    <a:pt x="3034557" y="16453"/>
                    <a:pt x="3034557" y="22391"/>
                  </a:cubicBezTo>
                  <a:lnTo>
                    <a:pt x="3034557" y="1868651"/>
                  </a:lnTo>
                  <a:cubicBezTo>
                    <a:pt x="3034557" y="1881017"/>
                    <a:pt x="3024532" y="1891042"/>
                    <a:pt x="3012165" y="1891042"/>
                  </a:cubicBezTo>
                  <a:lnTo>
                    <a:pt x="22391" y="1891042"/>
                  </a:lnTo>
                  <a:cubicBezTo>
                    <a:pt x="16453" y="1891042"/>
                    <a:pt x="10757" y="1888683"/>
                    <a:pt x="6558" y="1884484"/>
                  </a:cubicBezTo>
                  <a:cubicBezTo>
                    <a:pt x="2359" y="1880285"/>
                    <a:pt x="0" y="1874589"/>
                    <a:pt x="0" y="1868651"/>
                  </a:cubicBezTo>
                  <a:lnTo>
                    <a:pt x="0" y="22391"/>
                  </a:lnTo>
                  <a:cubicBezTo>
                    <a:pt x="0" y="10025"/>
                    <a:pt x="10025" y="0"/>
                    <a:pt x="22391" y="0"/>
                  </a:cubicBezTo>
                  <a:close/>
                </a:path>
              </a:pathLst>
            </a:custGeom>
            <a:solidFill>
              <a:srgbClr val="ADCD6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034557" cy="19291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575078" y="1380500"/>
            <a:ext cx="2495148" cy="1228861"/>
          </a:xfrm>
          <a:custGeom>
            <a:avLst/>
            <a:gdLst/>
            <a:ahLst/>
            <a:cxnLst/>
            <a:rect l="l" t="t" r="r" b="b"/>
            <a:pathLst>
              <a:path w="2495148" h="1228861">
                <a:moveTo>
                  <a:pt x="0" y="0"/>
                </a:moveTo>
                <a:lnTo>
                  <a:pt x="2495149" y="0"/>
                </a:lnTo>
                <a:lnTo>
                  <a:pt x="2495149" y="1228860"/>
                </a:lnTo>
                <a:lnTo>
                  <a:pt x="0" y="12288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740891" y="2916863"/>
            <a:ext cx="13361027" cy="61001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174749" lvl="1" indent="-742950" algn="just">
              <a:lnSpc>
                <a:spcPts val="4799"/>
              </a:lnSpc>
              <a:buAutoNum type="alphaLcPeriod"/>
            </a:pPr>
            <a:r>
              <a:rPr lang="en-US" sz="3999" b="1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Sel</a:t>
            </a:r>
            <a:r>
              <a:rPr lang="en-US" sz="3999" b="1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Volta </a:t>
            </a:r>
          </a:p>
          <a:p>
            <a:pPr marL="431799" lvl="1" algn="just">
              <a:lnSpc>
                <a:spcPts val="4799"/>
              </a:lnSpc>
            </a:pPr>
            <a:r>
              <a:rPr lang="en-US" sz="3999" b="1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  </a:t>
            </a:r>
          </a:p>
          <a:p>
            <a:pPr marL="1003299" lvl="1" indent="-571500" algn="just">
              <a:lnSpc>
                <a:spcPts val="4799"/>
              </a:lnSpc>
              <a:buFont typeface="Arial" panose="020B0604020202020204" pitchFamily="34" charset="0"/>
              <a:buChar char="•"/>
            </a:pPr>
            <a:r>
              <a:rPr lang="en-US" sz="3999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Menukarkan</a:t>
            </a:r>
            <a:r>
              <a:rPr lang="en-US" sz="3999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tenaga</a:t>
            </a:r>
            <a:r>
              <a:rPr lang="en-US" sz="3999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kimia</a:t>
            </a:r>
            <a:r>
              <a:rPr lang="en-US" sz="3999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kepada</a:t>
            </a:r>
            <a:r>
              <a:rPr lang="en-US" sz="3999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tenaga</a:t>
            </a:r>
            <a:r>
              <a:rPr lang="en-US" sz="3999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elektrik</a:t>
            </a:r>
            <a:r>
              <a:rPr lang="en-US" sz="3999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.    </a:t>
            </a:r>
          </a:p>
          <a:p>
            <a:pPr marL="1003299" lvl="1" indent="-571500" algn="just">
              <a:lnSpc>
                <a:spcPts val="4799"/>
              </a:lnSpc>
              <a:buFont typeface="Arial" panose="020B0604020202020204" pitchFamily="34" charset="0"/>
              <a:buChar char="•"/>
            </a:pPr>
            <a:r>
              <a:rPr lang="en-US" sz="3999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Terjadi</a:t>
            </a:r>
            <a:r>
              <a:rPr lang="en-US" sz="3999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apabila</a:t>
            </a:r>
            <a:r>
              <a:rPr lang="en-US" sz="3999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dua</a:t>
            </a:r>
            <a:r>
              <a:rPr lang="en-US" sz="3999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logam</a:t>
            </a:r>
            <a:r>
              <a:rPr lang="en-US" sz="3999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berbeza</a:t>
            </a:r>
            <a:r>
              <a:rPr lang="en-US" sz="3999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dicelupkan</a:t>
            </a:r>
            <a:r>
              <a:rPr lang="en-US" sz="3999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dalam</a:t>
            </a:r>
            <a:r>
              <a:rPr lang="en-US" sz="3999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larutan</a:t>
            </a:r>
            <a:r>
              <a:rPr lang="en-US" sz="3999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elektrolit</a:t>
            </a:r>
            <a:r>
              <a:rPr lang="en-US" sz="3999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masing-masing dan </a:t>
            </a:r>
            <a:r>
              <a:rPr lang="en-US" sz="3999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dihubungkan</a:t>
            </a:r>
            <a:r>
              <a:rPr lang="en-US" sz="3999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oleh </a:t>
            </a:r>
            <a:r>
              <a:rPr lang="en-US" sz="3999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jambatan</a:t>
            </a:r>
            <a:r>
              <a:rPr lang="en-US" sz="3999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garam.    </a:t>
            </a:r>
          </a:p>
          <a:p>
            <a:pPr marL="1003299" lvl="1" indent="-571500" algn="just">
              <a:lnSpc>
                <a:spcPts val="4799"/>
              </a:lnSpc>
              <a:buFont typeface="Arial" panose="020B0604020202020204" pitchFamily="34" charset="0"/>
              <a:buChar char="•"/>
            </a:pPr>
            <a:r>
              <a:rPr lang="en-US" sz="3999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Reaksi</a:t>
            </a:r>
            <a:r>
              <a:rPr lang="en-US" sz="3999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redoks</a:t>
            </a:r>
            <a:r>
              <a:rPr lang="en-US" sz="3999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spontan</a:t>
            </a:r>
            <a:r>
              <a:rPr lang="en-US" sz="3999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berlaku</a:t>
            </a:r>
            <a:r>
              <a:rPr lang="en-US" sz="3999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.    </a:t>
            </a:r>
          </a:p>
          <a:p>
            <a:pPr marL="1003299" lvl="1" indent="-571500" algn="just">
              <a:lnSpc>
                <a:spcPts val="4799"/>
              </a:lnSpc>
              <a:buFont typeface="Arial" panose="020B0604020202020204" pitchFamily="34" charset="0"/>
              <a:buChar char="•"/>
            </a:pPr>
            <a:r>
              <a:rPr lang="en-US" sz="3999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Anod </a:t>
            </a:r>
            <a:r>
              <a:rPr lang="en-US" sz="3999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ialah</a:t>
            </a:r>
            <a:r>
              <a:rPr lang="en-US" sz="3999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elektrod</a:t>
            </a:r>
            <a:r>
              <a:rPr lang="en-US" sz="3999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negatif</a:t>
            </a:r>
            <a:r>
              <a:rPr lang="en-US" sz="3999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(</a:t>
            </a:r>
            <a:r>
              <a:rPr lang="en-US" sz="3999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oksidasi</a:t>
            </a:r>
            <a:r>
              <a:rPr lang="en-US" sz="3999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berlaku</a:t>
            </a:r>
            <a:r>
              <a:rPr lang="en-US" sz="3999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).    </a:t>
            </a:r>
          </a:p>
          <a:p>
            <a:pPr marL="1003299" lvl="1" indent="-571500" algn="just">
              <a:lnSpc>
                <a:spcPts val="4799"/>
              </a:lnSpc>
              <a:buFont typeface="Arial" panose="020B0604020202020204" pitchFamily="34" charset="0"/>
              <a:buChar char="•"/>
            </a:pPr>
            <a:r>
              <a:rPr lang="en-US" sz="3999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Katod</a:t>
            </a:r>
            <a:r>
              <a:rPr lang="en-US" sz="3999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ialah</a:t>
            </a:r>
            <a:r>
              <a:rPr lang="en-US" sz="3999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elektrod</a:t>
            </a:r>
            <a:r>
              <a:rPr lang="en-US" sz="3999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positif</a:t>
            </a:r>
            <a:r>
              <a:rPr lang="en-US" sz="3999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(</a:t>
            </a:r>
            <a:r>
              <a:rPr lang="en-US" sz="3999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reduksi</a:t>
            </a:r>
            <a:r>
              <a:rPr lang="en-US" sz="3999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berlaku</a:t>
            </a:r>
            <a:r>
              <a:rPr lang="en-US" sz="3999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).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873484" y="2222074"/>
            <a:ext cx="713008" cy="7006420"/>
            <a:chOff x="0" y="0"/>
            <a:chExt cx="950678" cy="9341893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950678" cy="938176"/>
              <a:chOff x="0" y="0"/>
              <a:chExt cx="132924" cy="131176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32924" cy="131176"/>
              </a:xfrm>
              <a:custGeom>
                <a:avLst/>
                <a:gdLst/>
                <a:ahLst/>
                <a:cxnLst/>
                <a:rect l="l" t="t" r="r" b="b"/>
                <a:pathLst>
                  <a:path w="132924" h="131176">
                    <a:moveTo>
                      <a:pt x="65588" y="0"/>
                    </a:moveTo>
                    <a:lnTo>
                      <a:pt x="67336" y="0"/>
                    </a:lnTo>
                    <a:cubicBezTo>
                      <a:pt x="84731" y="0"/>
                      <a:pt x="101414" y="6910"/>
                      <a:pt x="113714" y="19210"/>
                    </a:cubicBezTo>
                    <a:cubicBezTo>
                      <a:pt x="126014" y="31510"/>
                      <a:pt x="132924" y="48193"/>
                      <a:pt x="132924" y="65588"/>
                    </a:cubicBezTo>
                    <a:lnTo>
                      <a:pt x="132924" y="65588"/>
                    </a:lnTo>
                    <a:cubicBezTo>
                      <a:pt x="132924" y="101811"/>
                      <a:pt x="103559" y="131176"/>
                      <a:pt x="67336" y="131176"/>
                    </a:cubicBezTo>
                    <a:lnTo>
                      <a:pt x="65588" y="131176"/>
                    </a:lnTo>
                    <a:cubicBezTo>
                      <a:pt x="29365" y="131176"/>
                      <a:pt x="0" y="101811"/>
                      <a:pt x="0" y="65588"/>
                    </a:cubicBezTo>
                    <a:lnTo>
                      <a:pt x="0" y="65588"/>
                    </a:lnTo>
                    <a:cubicBezTo>
                      <a:pt x="0" y="29365"/>
                      <a:pt x="29365" y="0"/>
                      <a:pt x="65588" y="0"/>
                    </a:cubicBezTo>
                    <a:close/>
                  </a:path>
                </a:pathLst>
              </a:custGeom>
              <a:solidFill>
                <a:srgbClr val="FAF1F0"/>
              </a:soli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132924" cy="1692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0" y="1400620"/>
              <a:ext cx="950678" cy="938176"/>
              <a:chOff x="0" y="0"/>
              <a:chExt cx="132924" cy="131176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32924" cy="131176"/>
              </a:xfrm>
              <a:custGeom>
                <a:avLst/>
                <a:gdLst/>
                <a:ahLst/>
                <a:cxnLst/>
                <a:rect l="l" t="t" r="r" b="b"/>
                <a:pathLst>
                  <a:path w="132924" h="131176">
                    <a:moveTo>
                      <a:pt x="65588" y="0"/>
                    </a:moveTo>
                    <a:lnTo>
                      <a:pt x="67336" y="0"/>
                    </a:lnTo>
                    <a:cubicBezTo>
                      <a:pt x="84731" y="0"/>
                      <a:pt x="101414" y="6910"/>
                      <a:pt x="113714" y="19210"/>
                    </a:cubicBezTo>
                    <a:cubicBezTo>
                      <a:pt x="126014" y="31510"/>
                      <a:pt x="132924" y="48193"/>
                      <a:pt x="132924" y="65588"/>
                    </a:cubicBezTo>
                    <a:lnTo>
                      <a:pt x="132924" y="65588"/>
                    </a:lnTo>
                    <a:cubicBezTo>
                      <a:pt x="132924" y="101811"/>
                      <a:pt x="103559" y="131176"/>
                      <a:pt x="67336" y="131176"/>
                    </a:cubicBezTo>
                    <a:lnTo>
                      <a:pt x="65588" y="131176"/>
                    </a:lnTo>
                    <a:cubicBezTo>
                      <a:pt x="29365" y="131176"/>
                      <a:pt x="0" y="101811"/>
                      <a:pt x="0" y="65588"/>
                    </a:cubicBezTo>
                    <a:lnTo>
                      <a:pt x="0" y="65588"/>
                    </a:lnTo>
                    <a:cubicBezTo>
                      <a:pt x="0" y="29365"/>
                      <a:pt x="29365" y="0"/>
                      <a:pt x="65588" y="0"/>
                    </a:cubicBezTo>
                    <a:close/>
                  </a:path>
                </a:pathLst>
              </a:custGeom>
              <a:solidFill>
                <a:srgbClr val="FAF1F0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38100"/>
                <a:ext cx="132924" cy="1692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0" y="2801239"/>
              <a:ext cx="950678" cy="938176"/>
              <a:chOff x="0" y="0"/>
              <a:chExt cx="132924" cy="131176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32924" cy="131176"/>
              </a:xfrm>
              <a:custGeom>
                <a:avLst/>
                <a:gdLst/>
                <a:ahLst/>
                <a:cxnLst/>
                <a:rect l="l" t="t" r="r" b="b"/>
                <a:pathLst>
                  <a:path w="132924" h="131176">
                    <a:moveTo>
                      <a:pt x="65588" y="0"/>
                    </a:moveTo>
                    <a:lnTo>
                      <a:pt x="67336" y="0"/>
                    </a:lnTo>
                    <a:cubicBezTo>
                      <a:pt x="84731" y="0"/>
                      <a:pt x="101414" y="6910"/>
                      <a:pt x="113714" y="19210"/>
                    </a:cubicBezTo>
                    <a:cubicBezTo>
                      <a:pt x="126014" y="31510"/>
                      <a:pt x="132924" y="48193"/>
                      <a:pt x="132924" y="65588"/>
                    </a:cubicBezTo>
                    <a:lnTo>
                      <a:pt x="132924" y="65588"/>
                    </a:lnTo>
                    <a:cubicBezTo>
                      <a:pt x="132924" y="101811"/>
                      <a:pt x="103559" y="131176"/>
                      <a:pt x="67336" y="131176"/>
                    </a:cubicBezTo>
                    <a:lnTo>
                      <a:pt x="65588" y="131176"/>
                    </a:lnTo>
                    <a:cubicBezTo>
                      <a:pt x="29365" y="131176"/>
                      <a:pt x="0" y="101811"/>
                      <a:pt x="0" y="65588"/>
                    </a:cubicBezTo>
                    <a:lnTo>
                      <a:pt x="0" y="65588"/>
                    </a:lnTo>
                    <a:cubicBezTo>
                      <a:pt x="0" y="29365"/>
                      <a:pt x="29365" y="0"/>
                      <a:pt x="65588" y="0"/>
                    </a:cubicBezTo>
                    <a:close/>
                  </a:path>
                </a:pathLst>
              </a:custGeom>
              <a:solidFill>
                <a:srgbClr val="FAF1F0"/>
              </a:soli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38100"/>
                <a:ext cx="132924" cy="1692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0" y="4201859"/>
              <a:ext cx="950678" cy="938176"/>
              <a:chOff x="0" y="0"/>
              <a:chExt cx="132924" cy="131176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32924" cy="131176"/>
              </a:xfrm>
              <a:custGeom>
                <a:avLst/>
                <a:gdLst/>
                <a:ahLst/>
                <a:cxnLst/>
                <a:rect l="l" t="t" r="r" b="b"/>
                <a:pathLst>
                  <a:path w="132924" h="131176">
                    <a:moveTo>
                      <a:pt x="65588" y="0"/>
                    </a:moveTo>
                    <a:lnTo>
                      <a:pt x="67336" y="0"/>
                    </a:lnTo>
                    <a:cubicBezTo>
                      <a:pt x="84731" y="0"/>
                      <a:pt x="101414" y="6910"/>
                      <a:pt x="113714" y="19210"/>
                    </a:cubicBezTo>
                    <a:cubicBezTo>
                      <a:pt x="126014" y="31510"/>
                      <a:pt x="132924" y="48193"/>
                      <a:pt x="132924" y="65588"/>
                    </a:cubicBezTo>
                    <a:lnTo>
                      <a:pt x="132924" y="65588"/>
                    </a:lnTo>
                    <a:cubicBezTo>
                      <a:pt x="132924" y="101811"/>
                      <a:pt x="103559" y="131176"/>
                      <a:pt x="67336" y="131176"/>
                    </a:cubicBezTo>
                    <a:lnTo>
                      <a:pt x="65588" y="131176"/>
                    </a:lnTo>
                    <a:cubicBezTo>
                      <a:pt x="29365" y="131176"/>
                      <a:pt x="0" y="101811"/>
                      <a:pt x="0" y="65588"/>
                    </a:cubicBezTo>
                    <a:lnTo>
                      <a:pt x="0" y="65588"/>
                    </a:lnTo>
                    <a:cubicBezTo>
                      <a:pt x="0" y="29365"/>
                      <a:pt x="29365" y="0"/>
                      <a:pt x="65588" y="0"/>
                    </a:cubicBezTo>
                    <a:close/>
                  </a:path>
                </a:pathLst>
              </a:custGeom>
              <a:solidFill>
                <a:srgbClr val="FAF1F0"/>
              </a:solidFill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0" y="-38100"/>
                <a:ext cx="132924" cy="1692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0" y="5602478"/>
              <a:ext cx="950678" cy="938176"/>
              <a:chOff x="0" y="0"/>
              <a:chExt cx="132924" cy="131176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132924" cy="131176"/>
              </a:xfrm>
              <a:custGeom>
                <a:avLst/>
                <a:gdLst/>
                <a:ahLst/>
                <a:cxnLst/>
                <a:rect l="l" t="t" r="r" b="b"/>
                <a:pathLst>
                  <a:path w="132924" h="131176">
                    <a:moveTo>
                      <a:pt x="65588" y="0"/>
                    </a:moveTo>
                    <a:lnTo>
                      <a:pt x="67336" y="0"/>
                    </a:lnTo>
                    <a:cubicBezTo>
                      <a:pt x="84731" y="0"/>
                      <a:pt x="101414" y="6910"/>
                      <a:pt x="113714" y="19210"/>
                    </a:cubicBezTo>
                    <a:cubicBezTo>
                      <a:pt x="126014" y="31510"/>
                      <a:pt x="132924" y="48193"/>
                      <a:pt x="132924" y="65588"/>
                    </a:cubicBezTo>
                    <a:lnTo>
                      <a:pt x="132924" y="65588"/>
                    </a:lnTo>
                    <a:cubicBezTo>
                      <a:pt x="132924" y="101811"/>
                      <a:pt x="103559" y="131176"/>
                      <a:pt x="67336" y="131176"/>
                    </a:cubicBezTo>
                    <a:lnTo>
                      <a:pt x="65588" y="131176"/>
                    </a:lnTo>
                    <a:cubicBezTo>
                      <a:pt x="29365" y="131176"/>
                      <a:pt x="0" y="101811"/>
                      <a:pt x="0" y="65588"/>
                    </a:cubicBezTo>
                    <a:lnTo>
                      <a:pt x="0" y="65588"/>
                    </a:lnTo>
                    <a:cubicBezTo>
                      <a:pt x="0" y="29365"/>
                      <a:pt x="29365" y="0"/>
                      <a:pt x="65588" y="0"/>
                    </a:cubicBezTo>
                    <a:close/>
                  </a:path>
                </a:pathLst>
              </a:custGeom>
              <a:solidFill>
                <a:srgbClr val="FAF1F0"/>
              </a:solidFill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0" y="-38100"/>
                <a:ext cx="132924" cy="1692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0" y="7003098"/>
              <a:ext cx="950678" cy="938176"/>
              <a:chOff x="0" y="0"/>
              <a:chExt cx="132924" cy="131176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132924" cy="131176"/>
              </a:xfrm>
              <a:custGeom>
                <a:avLst/>
                <a:gdLst/>
                <a:ahLst/>
                <a:cxnLst/>
                <a:rect l="l" t="t" r="r" b="b"/>
                <a:pathLst>
                  <a:path w="132924" h="131176">
                    <a:moveTo>
                      <a:pt x="65588" y="0"/>
                    </a:moveTo>
                    <a:lnTo>
                      <a:pt x="67336" y="0"/>
                    </a:lnTo>
                    <a:cubicBezTo>
                      <a:pt x="84731" y="0"/>
                      <a:pt x="101414" y="6910"/>
                      <a:pt x="113714" y="19210"/>
                    </a:cubicBezTo>
                    <a:cubicBezTo>
                      <a:pt x="126014" y="31510"/>
                      <a:pt x="132924" y="48193"/>
                      <a:pt x="132924" y="65588"/>
                    </a:cubicBezTo>
                    <a:lnTo>
                      <a:pt x="132924" y="65588"/>
                    </a:lnTo>
                    <a:cubicBezTo>
                      <a:pt x="132924" y="101811"/>
                      <a:pt x="103559" y="131176"/>
                      <a:pt x="67336" y="131176"/>
                    </a:cubicBezTo>
                    <a:lnTo>
                      <a:pt x="65588" y="131176"/>
                    </a:lnTo>
                    <a:cubicBezTo>
                      <a:pt x="29365" y="131176"/>
                      <a:pt x="0" y="101811"/>
                      <a:pt x="0" y="65588"/>
                    </a:cubicBezTo>
                    <a:lnTo>
                      <a:pt x="0" y="65588"/>
                    </a:lnTo>
                    <a:cubicBezTo>
                      <a:pt x="0" y="29365"/>
                      <a:pt x="29365" y="0"/>
                      <a:pt x="65588" y="0"/>
                    </a:cubicBezTo>
                    <a:close/>
                  </a:path>
                </a:pathLst>
              </a:custGeom>
              <a:solidFill>
                <a:srgbClr val="FAF1F0"/>
              </a:solidFill>
            </p:spPr>
          </p:sp>
          <p:sp>
            <p:nvSpPr>
              <p:cNvPr id="25" name="TextBox 25"/>
              <p:cNvSpPr txBox="1"/>
              <p:nvPr/>
            </p:nvSpPr>
            <p:spPr>
              <a:xfrm>
                <a:off x="0" y="-38100"/>
                <a:ext cx="132924" cy="1692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26" name="Group 26"/>
            <p:cNvGrpSpPr/>
            <p:nvPr/>
          </p:nvGrpSpPr>
          <p:grpSpPr>
            <a:xfrm>
              <a:off x="0" y="8403717"/>
              <a:ext cx="950678" cy="938176"/>
              <a:chOff x="0" y="0"/>
              <a:chExt cx="132924" cy="131176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132924" cy="131176"/>
              </a:xfrm>
              <a:custGeom>
                <a:avLst/>
                <a:gdLst/>
                <a:ahLst/>
                <a:cxnLst/>
                <a:rect l="l" t="t" r="r" b="b"/>
                <a:pathLst>
                  <a:path w="132924" h="131176">
                    <a:moveTo>
                      <a:pt x="65588" y="0"/>
                    </a:moveTo>
                    <a:lnTo>
                      <a:pt x="67336" y="0"/>
                    </a:lnTo>
                    <a:cubicBezTo>
                      <a:pt x="84731" y="0"/>
                      <a:pt x="101414" y="6910"/>
                      <a:pt x="113714" y="19210"/>
                    </a:cubicBezTo>
                    <a:cubicBezTo>
                      <a:pt x="126014" y="31510"/>
                      <a:pt x="132924" y="48193"/>
                      <a:pt x="132924" y="65588"/>
                    </a:cubicBezTo>
                    <a:lnTo>
                      <a:pt x="132924" y="65588"/>
                    </a:lnTo>
                    <a:cubicBezTo>
                      <a:pt x="132924" y="101811"/>
                      <a:pt x="103559" y="131176"/>
                      <a:pt x="67336" y="131176"/>
                    </a:cubicBezTo>
                    <a:lnTo>
                      <a:pt x="65588" y="131176"/>
                    </a:lnTo>
                    <a:cubicBezTo>
                      <a:pt x="29365" y="131176"/>
                      <a:pt x="0" y="101811"/>
                      <a:pt x="0" y="65588"/>
                    </a:cubicBezTo>
                    <a:lnTo>
                      <a:pt x="0" y="65588"/>
                    </a:lnTo>
                    <a:cubicBezTo>
                      <a:pt x="0" y="29365"/>
                      <a:pt x="29365" y="0"/>
                      <a:pt x="65588" y="0"/>
                    </a:cubicBezTo>
                    <a:close/>
                  </a:path>
                </a:pathLst>
              </a:custGeom>
              <a:solidFill>
                <a:srgbClr val="FAF1F0"/>
              </a:solidFill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0" y="-38100"/>
                <a:ext cx="132924" cy="1692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</p:grpSp>
      <p:sp>
        <p:nvSpPr>
          <p:cNvPr id="29" name="Freeform 29"/>
          <p:cNvSpPr/>
          <p:nvPr/>
        </p:nvSpPr>
        <p:spPr>
          <a:xfrm flipV="1">
            <a:off x="-758816" y="8841207"/>
            <a:ext cx="2678887" cy="1027461"/>
          </a:xfrm>
          <a:custGeom>
            <a:avLst/>
            <a:gdLst/>
            <a:ahLst/>
            <a:cxnLst/>
            <a:rect l="l" t="t" r="r" b="b"/>
            <a:pathLst>
              <a:path w="2678887" h="1027461">
                <a:moveTo>
                  <a:pt x="0" y="1027461"/>
                </a:moveTo>
                <a:lnTo>
                  <a:pt x="2678887" y="1027461"/>
                </a:lnTo>
                <a:lnTo>
                  <a:pt x="2678887" y="0"/>
                </a:lnTo>
                <a:lnTo>
                  <a:pt x="0" y="0"/>
                </a:lnTo>
                <a:lnTo>
                  <a:pt x="0" y="1027461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16256317" y="5753868"/>
            <a:ext cx="2031683" cy="4114800"/>
          </a:xfrm>
          <a:custGeom>
            <a:avLst/>
            <a:gdLst/>
            <a:ahLst/>
            <a:cxnLst/>
            <a:rect l="l" t="t" r="r" b="b"/>
            <a:pathLst>
              <a:path w="2031683" h="4114800">
                <a:moveTo>
                  <a:pt x="0" y="0"/>
                </a:moveTo>
                <a:lnTo>
                  <a:pt x="2031683" y="0"/>
                </a:lnTo>
                <a:lnTo>
                  <a:pt x="203168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16466581" y="0"/>
            <a:ext cx="1585438" cy="2229087"/>
          </a:xfrm>
          <a:custGeom>
            <a:avLst/>
            <a:gdLst/>
            <a:ahLst/>
            <a:cxnLst/>
            <a:rect l="l" t="t" r="r" b="b"/>
            <a:pathLst>
              <a:path w="1585438" h="2229087">
                <a:moveTo>
                  <a:pt x="0" y="0"/>
                </a:moveTo>
                <a:lnTo>
                  <a:pt x="1585438" y="0"/>
                </a:lnTo>
                <a:lnTo>
                  <a:pt x="1585438" y="2229087"/>
                </a:lnTo>
                <a:lnTo>
                  <a:pt x="0" y="222908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2" name="TextBox 32"/>
          <p:cNvSpPr txBox="1"/>
          <p:nvPr/>
        </p:nvSpPr>
        <p:spPr>
          <a:xfrm>
            <a:off x="4621844" y="1270006"/>
            <a:ext cx="9044309" cy="1262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82"/>
              </a:lnSpc>
            </a:pPr>
            <a:r>
              <a:rPr lang="en-US" sz="7844" dirty="0">
                <a:solidFill>
                  <a:srgbClr val="004F70"/>
                </a:solidFill>
                <a:latin typeface="Jua"/>
                <a:ea typeface="Jua"/>
                <a:cs typeface="Jua"/>
                <a:sym typeface="Jua"/>
              </a:rPr>
              <a:t>﻿</a:t>
            </a:r>
            <a:r>
              <a:rPr lang="en-US" sz="7844" dirty="0" err="1">
                <a:solidFill>
                  <a:srgbClr val="004F70"/>
                </a:solidFill>
                <a:latin typeface="Jua"/>
                <a:ea typeface="Jua"/>
                <a:cs typeface="Jua"/>
                <a:sym typeface="Jua"/>
              </a:rPr>
              <a:t>Sel</a:t>
            </a:r>
            <a:r>
              <a:rPr lang="en-US" sz="7844" dirty="0">
                <a:solidFill>
                  <a:srgbClr val="004F70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7844" dirty="0" err="1">
                <a:solidFill>
                  <a:srgbClr val="004F70"/>
                </a:solidFill>
                <a:latin typeface="Jua"/>
                <a:ea typeface="Jua"/>
                <a:cs typeface="Jua"/>
                <a:sym typeface="Jua"/>
              </a:rPr>
              <a:t>Elektrokimia</a:t>
            </a:r>
            <a:endParaRPr lang="en-US" sz="7844" dirty="0">
              <a:solidFill>
                <a:srgbClr val="004F70"/>
              </a:solidFill>
              <a:latin typeface="Jua"/>
              <a:ea typeface="Jua"/>
              <a:cs typeface="Jua"/>
              <a:sym typeface="Ju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28868" y="1028700"/>
            <a:ext cx="13830263" cy="8618594"/>
            <a:chOff x="0" y="0"/>
            <a:chExt cx="3034557" cy="189104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34557" cy="1891042"/>
            </a:xfrm>
            <a:custGeom>
              <a:avLst/>
              <a:gdLst/>
              <a:ahLst/>
              <a:cxnLst/>
              <a:rect l="l" t="t" r="r" b="b"/>
              <a:pathLst>
                <a:path w="3034557" h="1891042">
                  <a:moveTo>
                    <a:pt x="22391" y="0"/>
                  </a:moveTo>
                  <a:lnTo>
                    <a:pt x="3012165" y="0"/>
                  </a:lnTo>
                  <a:cubicBezTo>
                    <a:pt x="3018104" y="0"/>
                    <a:pt x="3023799" y="2359"/>
                    <a:pt x="3027998" y="6558"/>
                  </a:cubicBezTo>
                  <a:cubicBezTo>
                    <a:pt x="3032197" y="10757"/>
                    <a:pt x="3034557" y="16453"/>
                    <a:pt x="3034557" y="22391"/>
                  </a:cubicBezTo>
                  <a:lnTo>
                    <a:pt x="3034557" y="1868651"/>
                  </a:lnTo>
                  <a:cubicBezTo>
                    <a:pt x="3034557" y="1881017"/>
                    <a:pt x="3024532" y="1891042"/>
                    <a:pt x="3012165" y="1891042"/>
                  </a:cubicBezTo>
                  <a:lnTo>
                    <a:pt x="22391" y="1891042"/>
                  </a:lnTo>
                  <a:cubicBezTo>
                    <a:pt x="16453" y="1891042"/>
                    <a:pt x="10757" y="1888683"/>
                    <a:pt x="6558" y="1884484"/>
                  </a:cubicBezTo>
                  <a:cubicBezTo>
                    <a:pt x="2359" y="1880285"/>
                    <a:pt x="0" y="1874589"/>
                    <a:pt x="0" y="1868651"/>
                  </a:cubicBezTo>
                  <a:lnTo>
                    <a:pt x="0" y="22391"/>
                  </a:lnTo>
                  <a:cubicBezTo>
                    <a:pt x="0" y="10025"/>
                    <a:pt x="10025" y="0"/>
                    <a:pt x="22391" y="0"/>
                  </a:cubicBezTo>
                  <a:close/>
                </a:path>
              </a:pathLst>
            </a:custGeom>
            <a:solidFill>
              <a:srgbClr val="ADCD6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034557" cy="19291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575078" y="1380500"/>
            <a:ext cx="2495148" cy="1228861"/>
          </a:xfrm>
          <a:custGeom>
            <a:avLst/>
            <a:gdLst/>
            <a:ahLst/>
            <a:cxnLst/>
            <a:rect l="l" t="t" r="r" b="b"/>
            <a:pathLst>
              <a:path w="2495148" h="1228861">
                <a:moveTo>
                  <a:pt x="0" y="0"/>
                </a:moveTo>
                <a:lnTo>
                  <a:pt x="2495149" y="0"/>
                </a:lnTo>
                <a:lnTo>
                  <a:pt x="2495149" y="1228860"/>
                </a:lnTo>
                <a:lnTo>
                  <a:pt x="0" y="12288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170909" y="3389152"/>
            <a:ext cx="11364781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 algn="just"/>
            <a:r>
              <a:rPr lang="en-US" sz="4800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Contoh</a:t>
            </a:r>
            <a:r>
              <a:rPr lang="en-US" sz="4800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:</a:t>
            </a:r>
          </a:p>
          <a:p>
            <a:pPr marL="431799" lvl="1" algn="just"/>
            <a:endParaRPr lang="en-US" sz="4800" dirty="0">
              <a:solidFill>
                <a:srgbClr val="000000"/>
              </a:solidFill>
              <a:latin typeface="Jua"/>
              <a:ea typeface="Jua"/>
              <a:cs typeface="Jua"/>
              <a:sym typeface="Jua"/>
            </a:endParaRPr>
          </a:p>
          <a:p>
            <a:pPr marL="431799" lvl="1" algn="just"/>
            <a:r>
              <a:rPr lang="en-US" sz="4800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Sel</a:t>
            </a:r>
            <a:r>
              <a:rPr lang="en-US" sz="4800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zink-kuprum</a:t>
            </a:r>
            <a:r>
              <a:rPr lang="en-US" sz="4800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</a:t>
            </a:r>
          </a:p>
          <a:p>
            <a:pPr marL="1003299" lvl="1" indent="-571500" algn="just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(Zn-Cu):    Zink → Zn²⁺ + 2e⁻ (Anod)    </a:t>
            </a:r>
          </a:p>
          <a:p>
            <a:pPr marL="1003299" lvl="1" indent="-571500" algn="just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Cu²⁺ + 2e⁻ → Cu (</a:t>
            </a:r>
            <a:r>
              <a:rPr lang="en-US" sz="4800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Katod</a:t>
            </a:r>
            <a:r>
              <a:rPr lang="en-US" sz="4800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)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4746731" y="1834787"/>
            <a:ext cx="713008" cy="7006420"/>
            <a:chOff x="0" y="0"/>
            <a:chExt cx="950678" cy="9341893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950678" cy="938176"/>
              <a:chOff x="0" y="0"/>
              <a:chExt cx="132924" cy="131176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32924" cy="131176"/>
              </a:xfrm>
              <a:custGeom>
                <a:avLst/>
                <a:gdLst/>
                <a:ahLst/>
                <a:cxnLst/>
                <a:rect l="l" t="t" r="r" b="b"/>
                <a:pathLst>
                  <a:path w="132924" h="131176">
                    <a:moveTo>
                      <a:pt x="65588" y="0"/>
                    </a:moveTo>
                    <a:lnTo>
                      <a:pt x="67336" y="0"/>
                    </a:lnTo>
                    <a:cubicBezTo>
                      <a:pt x="84731" y="0"/>
                      <a:pt x="101414" y="6910"/>
                      <a:pt x="113714" y="19210"/>
                    </a:cubicBezTo>
                    <a:cubicBezTo>
                      <a:pt x="126014" y="31510"/>
                      <a:pt x="132924" y="48193"/>
                      <a:pt x="132924" y="65588"/>
                    </a:cubicBezTo>
                    <a:lnTo>
                      <a:pt x="132924" y="65588"/>
                    </a:lnTo>
                    <a:cubicBezTo>
                      <a:pt x="132924" y="101811"/>
                      <a:pt x="103559" y="131176"/>
                      <a:pt x="67336" y="131176"/>
                    </a:cubicBezTo>
                    <a:lnTo>
                      <a:pt x="65588" y="131176"/>
                    </a:lnTo>
                    <a:cubicBezTo>
                      <a:pt x="29365" y="131176"/>
                      <a:pt x="0" y="101811"/>
                      <a:pt x="0" y="65588"/>
                    </a:cubicBezTo>
                    <a:lnTo>
                      <a:pt x="0" y="65588"/>
                    </a:lnTo>
                    <a:cubicBezTo>
                      <a:pt x="0" y="29365"/>
                      <a:pt x="29365" y="0"/>
                      <a:pt x="65588" y="0"/>
                    </a:cubicBezTo>
                    <a:close/>
                  </a:path>
                </a:pathLst>
              </a:custGeom>
              <a:solidFill>
                <a:srgbClr val="FAF1F0"/>
              </a:soli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132924" cy="1692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0" y="1400620"/>
              <a:ext cx="950678" cy="938176"/>
              <a:chOff x="0" y="0"/>
              <a:chExt cx="132924" cy="131176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32924" cy="131176"/>
              </a:xfrm>
              <a:custGeom>
                <a:avLst/>
                <a:gdLst/>
                <a:ahLst/>
                <a:cxnLst/>
                <a:rect l="l" t="t" r="r" b="b"/>
                <a:pathLst>
                  <a:path w="132924" h="131176">
                    <a:moveTo>
                      <a:pt x="65588" y="0"/>
                    </a:moveTo>
                    <a:lnTo>
                      <a:pt x="67336" y="0"/>
                    </a:lnTo>
                    <a:cubicBezTo>
                      <a:pt x="84731" y="0"/>
                      <a:pt x="101414" y="6910"/>
                      <a:pt x="113714" y="19210"/>
                    </a:cubicBezTo>
                    <a:cubicBezTo>
                      <a:pt x="126014" y="31510"/>
                      <a:pt x="132924" y="48193"/>
                      <a:pt x="132924" y="65588"/>
                    </a:cubicBezTo>
                    <a:lnTo>
                      <a:pt x="132924" y="65588"/>
                    </a:lnTo>
                    <a:cubicBezTo>
                      <a:pt x="132924" y="101811"/>
                      <a:pt x="103559" y="131176"/>
                      <a:pt x="67336" y="131176"/>
                    </a:cubicBezTo>
                    <a:lnTo>
                      <a:pt x="65588" y="131176"/>
                    </a:lnTo>
                    <a:cubicBezTo>
                      <a:pt x="29365" y="131176"/>
                      <a:pt x="0" y="101811"/>
                      <a:pt x="0" y="65588"/>
                    </a:cubicBezTo>
                    <a:lnTo>
                      <a:pt x="0" y="65588"/>
                    </a:lnTo>
                    <a:cubicBezTo>
                      <a:pt x="0" y="29365"/>
                      <a:pt x="29365" y="0"/>
                      <a:pt x="65588" y="0"/>
                    </a:cubicBezTo>
                    <a:close/>
                  </a:path>
                </a:pathLst>
              </a:custGeom>
              <a:solidFill>
                <a:srgbClr val="FAF1F0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38100"/>
                <a:ext cx="132924" cy="1692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0" y="2801239"/>
              <a:ext cx="950678" cy="938176"/>
              <a:chOff x="0" y="0"/>
              <a:chExt cx="132924" cy="131176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32924" cy="131176"/>
              </a:xfrm>
              <a:custGeom>
                <a:avLst/>
                <a:gdLst/>
                <a:ahLst/>
                <a:cxnLst/>
                <a:rect l="l" t="t" r="r" b="b"/>
                <a:pathLst>
                  <a:path w="132924" h="131176">
                    <a:moveTo>
                      <a:pt x="65588" y="0"/>
                    </a:moveTo>
                    <a:lnTo>
                      <a:pt x="67336" y="0"/>
                    </a:lnTo>
                    <a:cubicBezTo>
                      <a:pt x="84731" y="0"/>
                      <a:pt x="101414" y="6910"/>
                      <a:pt x="113714" y="19210"/>
                    </a:cubicBezTo>
                    <a:cubicBezTo>
                      <a:pt x="126014" y="31510"/>
                      <a:pt x="132924" y="48193"/>
                      <a:pt x="132924" y="65588"/>
                    </a:cubicBezTo>
                    <a:lnTo>
                      <a:pt x="132924" y="65588"/>
                    </a:lnTo>
                    <a:cubicBezTo>
                      <a:pt x="132924" y="101811"/>
                      <a:pt x="103559" y="131176"/>
                      <a:pt x="67336" y="131176"/>
                    </a:cubicBezTo>
                    <a:lnTo>
                      <a:pt x="65588" y="131176"/>
                    </a:lnTo>
                    <a:cubicBezTo>
                      <a:pt x="29365" y="131176"/>
                      <a:pt x="0" y="101811"/>
                      <a:pt x="0" y="65588"/>
                    </a:cubicBezTo>
                    <a:lnTo>
                      <a:pt x="0" y="65588"/>
                    </a:lnTo>
                    <a:cubicBezTo>
                      <a:pt x="0" y="29365"/>
                      <a:pt x="29365" y="0"/>
                      <a:pt x="65588" y="0"/>
                    </a:cubicBezTo>
                    <a:close/>
                  </a:path>
                </a:pathLst>
              </a:custGeom>
              <a:solidFill>
                <a:srgbClr val="FAF1F0"/>
              </a:soli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38100"/>
                <a:ext cx="132924" cy="1692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0" y="4201859"/>
              <a:ext cx="950678" cy="938176"/>
              <a:chOff x="0" y="0"/>
              <a:chExt cx="132924" cy="131176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32924" cy="131176"/>
              </a:xfrm>
              <a:custGeom>
                <a:avLst/>
                <a:gdLst/>
                <a:ahLst/>
                <a:cxnLst/>
                <a:rect l="l" t="t" r="r" b="b"/>
                <a:pathLst>
                  <a:path w="132924" h="131176">
                    <a:moveTo>
                      <a:pt x="65588" y="0"/>
                    </a:moveTo>
                    <a:lnTo>
                      <a:pt x="67336" y="0"/>
                    </a:lnTo>
                    <a:cubicBezTo>
                      <a:pt x="84731" y="0"/>
                      <a:pt x="101414" y="6910"/>
                      <a:pt x="113714" y="19210"/>
                    </a:cubicBezTo>
                    <a:cubicBezTo>
                      <a:pt x="126014" y="31510"/>
                      <a:pt x="132924" y="48193"/>
                      <a:pt x="132924" y="65588"/>
                    </a:cubicBezTo>
                    <a:lnTo>
                      <a:pt x="132924" y="65588"/>
                    </a:lnTo>
                    <a:cubicBezTo>
                      <a:pt x="132924" y="101811"/>
                      <a:pt x="103559" y="131176"/>
                      <a:pt x="67336" y="131176"/>
                    </a:cubicBezTo>
                    <a:lnTo>
                      <a:pt x="65588" y="131176"/>
                    </a:lnTo>
                    <a:cubicBezTo>
                      <a:pt x="29365" y="131176"/>
                      <a:pt x="0" y="101811"/>
                      <a:pt x="0" y="65588"/>
                    </a:cubicBezTo>
                    <a:lnTo>
                      <a:pt x="0" y="65588"/>
                    </a:lnTo>
                    <a:cubicBezTo>
                      <a:pt x="0" y="29365"/>
                      <a:pt x="29365" y="0"/>
                      <a:pt x="65588" y="0"/>
                    </a:cubicBezTo>
                    <a:close/>
                  </a:path>
                </a:pathLst>
              </a:custGeom>
              <a:solidFill>
                <a:srgbClr val="FAF1F0"/>
              </a:solidFill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0" y="-38100"/>
                <a:ext cx="132924" cy="1692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0" y="5602478"/>
              <a:ext cx="950678" cy="938176"/>
              <a:chOff x="0" y="0"/>
              <a:chExt cx="132924" cy="131176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132924" cy="131176"/>
              </a:xfrm>
              <a:custGeom>
                <a:avLst/>
                <a:gdLst/>
                <a:ahLst/>
                <a:cxnLst/>
                <a:rect l="l" t="t" r="r" b="b"/>
                <a:pathLst>
                  <a:path w="132924" h="131176">
                    <a:moveTo>
                      <a:pt x="65588" y="0"/>
                    </a:moveTo>
                    <a:lnTo>
                      <a:pt x="67336" y="0"/>
                    </a:lnTo>
                    <a:cubicBezTo>
                      <a:pt x="84731" y="0"/>
                      <a:pt x="101414" y="6910"/>
                      <a:pt x="113714" y="19210"/>
                    </a:cubicBezTo>
                    <a:cubicBezTo>
                      <a:pt x="126014" y="31510"/>
                      <a:pt x="132924" y="48193"/>
                      <a:pt x="132924" y="65588"/>
                    </a:cubicBezTo>
                    <a:lnTo>
                      <a:pt x="132924" y="65588"/>
                    </a:lnTo>
                    <a:cubicBezTo>
                      <a:pt x="132924" y="101811"/>
                      <a:pt x="103559" y="131176"/>
                      <a:pt x="67336" y="131176"/>
                    </a:cubicBezTo>
                    <a:lnTo>
                      <a:pt x="65588" y="131176"/>
                    </a:lnTo>
                    <a:cubicBezTo>
                      <a:pt x="29365" y="131176"/>
                      <a:pt x="0" y="101811"/>
                      <a:pt x="0" y="65588"/>
                    </a:cubicBezTo>
                    <a:lnTo>
                      <a:pt x="0" y="65588"/>
                    </a:lnTo>
                    <a:cubicBezTo>
                      <a:pt x="0" y="29365"/>
                      <a:pt x="29365" y="0"/>
                      <a:pt x="65588" y="0"/>
                    </a:cubicBezTo>
                    <a:close/>
                  </a:path>
                </a:pathLst>
              </a:custGeom>
              <a:solidFill>
                <a:srgbClr val="FAF1F0"/>
              </a:solidFill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0" y="-38100"/>
                <a:ext cx="132924" cy="1692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0" y="7003098"/>
              <a:ext cx="950678" cy="938176"/>
              <a:chOff x="0" y="0"/>
              <a:chExt cx="132924" cy="131176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132924" cy="131176"/>
              </a:xfrm>
              <a:custGeom>
                <a:avLst/>
                <a:gdLst/>
                <a:ahLst/>
                <a:cxnLst/>
                <a:rect l="l" t="t" r="r" b="b"/>
                <a:pathLst>
                  <a:path w="132924" h="131176">
                    <a:moveTo>
                      <a:pt x="65588" y="0"/>
                    </a:moveTo>
                    <a:lnTo>
                      <a:pt x="67336" y="0"/>
                    </a:lnTo>
                    <a:cubicBezTo>
                      <a:pt x="84731" y="0"/>
                      <a:pt x="101414" y="6910"/>
                      <a:pt x="113714" y="19210"/>
                    </a:cubicBezTo>
                    <a:cubicBezTo>
                      <a:pt x="126014" y="31510"/>
                      <a:pt x="132924" y="48193"/>
                      <a:pt x="132924" y="65588"/>
                    </a:cubicBezTo>
                    <a:lnTo>
                      <a:pt x="132924" y="65588"/>
                    </a:lnTo>
                    <a:cubicBezTo>
                      <a:pt x="132924" y="101811"/>
                      <a:pt x="103559" y="131176"/>
                      <a:pt x="67336" y="131176"/>
                    </a:cubicBezTo>
                    <a:lnTo>
                      <a:pt x="65588" y="131176"/>
                    </a:lnTo>
                    <a:cubicBezTo>
                      <a:pt x="29365" y="131176"/>
                      <a:pt x="0" y="101811"/>
                      <a:pt x="0" y="65588"/>
                    </a:cubicBezTo>
                    <a:lnTo>
                      <a:pt x="0" y="65588"/>
                    </a:lnTo>
                    <a:cubicBezTo>
                      <a:pt x="0" y="29365"/>
                      <a:pt x="29365" y="0"/>
                      <a:pt x="65588" y="0"/>
                    </a:cubicBezTo>
                    <a:close/>
                  </a:path>
                </a:pathLst>
              </a:custGeom>
              <a:solidFill>
                <a:srgbClr val="FAF1F0"/>
              </a:solidFill>
            </p:spPr>
          </p:sp>
          <p:sp>
            <p:nvSpPr>
              <p:cNvPr id="25" name="TextBox 25"/>
              <p:cNvSpPr txBox="1"/>
              <p:nvPr/>
            </p:nvSpPr>
            <p:spPr>
              <a:xfrm>
                <a:off x="0" y="-38100"/>
                <a:ext cx="132924" cy="1692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26" name="Group 26"/>
            <p:cNvGrpSpPr/>
            <p:nvPr/>
          </p:nvGrpSpPr>
          <p:grpSpPr>
            <a:xfrm>
              <a:off x="0" y="8403717"/>
              <a:ext cx="950678" cy="938176"/>
              <a:chOff x="0" y="0"/>
              <a:chExt cx="132924" cy="131176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132924" cy="131176"/>
              </a:xfrm>
              <a:custGeom>
                <a:avLst/>
                <a:gdLst/>
                <a:ahLst/>
                <a:cxnLst/>
                <a:rect l="l" t="t" r="r" b="b"/>
                <a:pathLst>
                  <a:path w="132924" h="131176">
                    <a:moveTo>
                      <a:pt x="65588" y="0"/>
                    </a:moveTo>
                    <a:lnTo>
                      <a:pt x="67336" y="0"/>
                    </a:lnTo>
                    <a:cubicBezTo>
                      <a:pt x="84731" y="0"/>
                      <a:pt x="101414" y="6910"/>
                      <a:pt x="113714" y="19210"/>
                    </a:cubicBezTo>
                    <a:cubicBezTo>
                      <a:pt x="126014" y="31510"/>
                      <a:pt x="132924" y="48193"/>
                      <a:pt x="132924" y="65588"/>
                    </a:cubicBezTo>
                    <a:lnTo>
                      <a:pt x="132924" y="65588"/>
                    </a:lnTo>
                    <a:cubicBezTo>
                      <a:pt x="132924" y="101811"/>
                      <a:pt x="103559" y="131176"/>
                      <a:pt x="67336" y="131176"/>
                    </a:cubicBezTo>
                    <a:lnTo>
                      <a:pt x="65588" y="131176"/>
                    </a:lnTo>
                    <a:cubicBezTo>
                      <a:pt x="29365" y="131176"/>
                      <a:pt x="0" y="101811"/>
                      <a:pt x="0" y="65588"/>
                    </a:cubicBezTo>
                    <a:lnTo>
                      <a:pt x="0" y="65588"/>
                    </a:lnTo>
                    <a:cubicBezTo>
                      <a:pt x="0" y="29365"/>
                      <a:pt x="29365" y="0"/>
                      <a:pt x="65588" y="0"/>
                    </a:cubicBezTo>
                    <a:close/>
                  </a:path>
                </a:pathLst>
              </a:custGeom>
              <a:solidFill>
                <a:srgbClr val="FAF1F0"/>
              </a:solidFill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0" y="-38100"/>
                <a:ext cx="132924" cy="1692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</p:grpSp>
      <p:sp>
        <p:nvSpPr>
          <p:cNvPr id="29" name="Freeform 29"/>
          <p:cNvSpPr/>
          <p:nvPr/>
        </p:nvSpPr>
        <p:spPr>
          <a:xfrm flipV="1">
            <a:off x="-758816" y="8841207"/>
            <a:ext cx="2678887" cy="1027461"/>
          </a:xfrm>
          <a:custGeom>
            <a:avLst/>
            <a:gdLst/>
            <a:ahLst/>
            <a:cxnLst/>
            <a:rect l="l" t="t" r="r" b="b"/>
            <a:pathLst>
              <a:path w="2678887" h="1027461">
                <a:moveTo>
                  <a:pt x="0" y="1027461"/>
                </a:moveTo>
                <a:lnTo>
                  <a:pt x="2678887" y="1027461"/>
                </a:lnTo>
                <a:lnTo>
                  <a:pt x="2678887" y="0"/>
                </a:lnTo>
                <a:lnTo>
                  <a:pt x="0" y="0"/>
                </a:lnTo>
                <a:lnTo>
                  <a:pt x="0" y="1027461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16256317" y="5753868"/>
            <a:ext cx="2031683" cy="4114800"/>
          </a:xfrm>
          <a:custGeom>
            <a:avLst/>
            <a:gdLst/>
            <a:ahLst/>
            <a:cxnLst/>
            <a:rect l="l" t="t" r="r" b="b"/>
            <a:pathLst>
              <a:path w="2031683" h="4114800">
                <a:moveTo>
                  <a:pt x="0" y="0"/>
                </a:moveTo>
                <a:lnTo>
                  <a:pt x="2031683" y="0"/>
                </a:lnTo>
                <a:lnTo>
                  <a:pt x="203168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16466581" y="0"/>
            <a:ext cx="1585438" cy="2229087"/>
          </a:xfrm>
          <a:custGeom>
            <a:avLst/>
            <a:gdLst/>
            <a:ahLst/>
            <a:cxnLst/>
            <a:rect l="l" t="t" r="r" b="b"/>
            <a:pathLst>
              <a:path w="1585438" h="2229087">
                <a:moveTo>
                  <a:pt x="0" y="0"/>
                </a:moveTo>
                <a:lnTo>
                  <a:pt x="1585438" y="0"/>
                </a:lnTo>
                <a:lnTo>
                  <a:pt x="1585438" y="2229087"/>
                </a:lnTo>
                <a:lnTo>
                  <a:pt x="0" y="222908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2" name="TextBox 32"/>
          <p:cNvSpPr txBox="1"/>
          <p:nvPr/>
        </p:nvSpPr>
        <p:spPr>
          <a:xfrm>
            <a:off x="4621844" y="1347092"/>
            <a:ext cx="9044309" cy="1262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82"/>
              </a:lnSpc>
            </a:pPr>
            <a:r>
              <a:rPr lang="en-US" sz="7844" dirty="0">
                <a:solidFill>
                  <a:srgbClr val="004F70"/>
                </a:solidFill>
                <a:latin typeface="Jua"/>
                <a:ea typeface="Jua"/>
                <a:cs typeface="Jua"/>
                <a:sym typeface="Jua"/>
              </a:rPr>
              <a:t>﻿</a:t>
            </a:r>
            <a:r>
              <a:rPr lang="en-US" sz="7844" dirty="0" err="1">
                <a:solidFill>
                  <a:srgbClr val="004F70"/>
                </a:solidFill>
                <a:latin typeface="Jua"/>
                <a:ea typeface="Jua"/>
                <a:cs typeface="Jua"/>
                <a:sym typeface="Jua"/>
              </a:rPr>
              <a:t>Sel</a:t>
            </a:r>
            <a:r>
              <a:rPr lang="en-US" sz="7844" dirty="0">
                <a:solidFill>
                  <a:srgbClr val="004F70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7844" dirty="0" err="1">
                <a:solidFill>
                  <a:srgbClr val="004F70"/>
                </a:solidFill>
                <a:latin typeface="Jua"/>
                <a:ea typeface="Jua"/>
                <a:cs typeface="Jua"/>
                <a:sym typeface="Jua"/>
              </a:rPr>
              <a:t>Elektrokimia</a:t>
            </a:r>
            <a:endParaRPr lang="en-US" sz="7844" dirty="0">
              <a:solidFill>
                <a:srgbClr val="004F70"/>
              </a:solidFill>
              <a:latin typeface="Jua"/>
              <a:ea typeface="Jua"/>
              <a:cs typeface="Jua"/>
              <a:sym typeface="Jua"/>
            </a:endParaRPr>
          </a:p>
        </p:txBody>
      </p:sp>
    </p:spTree>
    <p:extLst>
      <p:ext uri="{BB962C8B-B14F-4D97-AF65-F5344CB8AC3E}">
        <p14:creationId xmlns:p14="http://schemas.microsoft.com/office/powerpoint/2010/main" val="35577807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28868" y="1028700"/>
            <a:ext cx="13830263" cy="8618594"/>
            <a:chOff x="0" y="0"/>
            <a:chExt cx="3034557" cy="189104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34557" cy="1891042"/>
            </a:xfrm>
            <a:custGeom>
              <a:avLst/>
              <a:gdLst/>
              <a:ahLst/>
              <a:cxnLst/>
              <a:rect l="l" t="t" r="r" b="b"/>
              <a:pathLst>
                <a:path w="3034557" h="1891042">
                  <a:moveTo>
                    <a:pt x="22391" y="0"/>
                  </a:moveTo>
                  <a:lnTo>
                    <a:pt x="3012165" y="0"/>
                  </a:lnTo>
                  <a:cubicBezTo>
                    <a:pt x="3018104" y="0"/>
                    <a:pt x="3023799" y="2359"/>
                    <a:pt x="3027998" y="6558"/>
                  </a:cubicBezTo>
                  <a:cubicBezTo>
                    <a:pt x="3032197" y="10757"/>
                    <a:pt x="3034557" y="16453"/>
                    <a:pt x="3034557" y="22391"/>
                  </a:cubicBezTo>
                  <a:lnTo>
                    <a:pt x="3034557" y="1868651"/>
                  </a:lnTo>
                  <a:cubicBezTo>
                    <a:pt x="3034557" y="1881017"/>
                    <a:pt x="3024532" y="1891042"/>
                    <a:pt x="3012165" y="1891042"/>
                  </a:cubicBezTo>
                  <a:lnTo>
                    <a:pt x="22391" y="1891042"/>
                  </a:lnTo>
                  <a:cubicBezTo>
                    <a:pt x="16453" y="1891042"/>
                    <a:pt x="10757" y="1888683"/>
                    <a:pt x="6558" y="1884484"/>
                  </a:cubicBezTo>
                  <a:cubicBezTo>
                    <a:pt x="2359" y="1880285"/>
                    <a:pt x="0" y="1874589"/>
                    <a:pt x="0" y="1868651"/>
                  </a:cubicBezTo>
                  <a:lnTo>
                    <a:pt x="0" y="22391"/>
                  </a:lnTo>
                  <a:cubicBezTo>
                    <a:pt x="0" y="10025"/>
                    <a:pt x="10025" y="0"/>
                    <a:pt x="22391" y="0"/>
                  </a:cubicBezTo>
                  <a:close/>
                </a:path>
              </a:pathLst>
            </a:custGeom>
            <a:solidFill>
              <a:srgbClr val="ADCD6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034557" cy="19291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-575078" y="1380500"/>
            <a:ext cx="2495148" cy="1228861"/>
          </a:xfrm>
          <a:custGeom>
            <a:avLst/>
            <a:gdLst/>
            <a:ahLst/>
            <a:cxnLst/>
            <a:rect l="l" t="t" r="r" b="b"/>
            <a:pathLst>
              <a:path w="2495148" h="1228861">
                <a:moveTo>
                  <a:pt x="0" y="0"/>
                </a:moveTo>
                <a:lnTo>
                  <a:pt x="2495149" y="0"/>
                </a:lnTo>
                <a:lnTo>
                  <a:pt x="2495149" y="1228860"/>
                </a:lnTo>
                <a:lnTo>
                  <a:pt x="0" y="12288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729357" y="3052820"/>
            <a:ext cx="12829282" cy="54845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marR="0" lvl="1" algn="just" defTabSz="914400" rtl="0" eaLnBrk="1" fontAlgn="auto" latinLnBrk="0" hangingPunct="1">
              <a:lnSpc>
                <a:spcPts val="4799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b. </a:t>
            </a:r>
            <a:r>
              <a:rPr kumimoji="0" lang="en-US" sz="39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Sel</a:t>
            </a: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 </a:t>
            </a:r>
            <a:r>
              <a:rPr kumimoji="0" lang="en-US" sz="39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Elektrolitik</a:t>
            </a: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    </a:t>
            </a:r>
          </a:p>
          <a:p>
            <a:pPr marL="1003299" marR="0" lvl="1" indent="-571500" algn="just" defTabSz="914400" rtl="0" eaLnBrk="1" fontAlgn="auto" latinLnBrk="0" hangingPunct="1">
              <a:lnSpc>
                <a:spcPts val="47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9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Menukarkan</a:t>
            </a: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 </a:t>
            </a:r>
            <a:r>
              <a:rPr kumimoji="0" lang="en-US" sz="39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tenaga</a:t>
            </a: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 </a:t>
            </a:r>
            <a:r>
              <a:rPr kumimoji="0" lang="en-US" sz="39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elektrik</a:t>
            </a: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 </a:t>
            </a:r>
            <a:r>
              <a:rPr kumimoji="0" lang="en-US" sz="39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kepada</a:t>
            </a: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 </a:t>
            </a:r>
            <a:r>
              <a:rPr kumimoji="0" lang="en-US" sz="39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tenaga</a:t>
            </a: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 </a:t>
            </a:r>
            <a:r>
              <a:rPr kumimoji="0" lang="en-US" sz="39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kimia</a:t>
            </a: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.    </a:t>
            </a:r>
          </a:p>
          <a:p>
            <a:pPr marL="1003299" marR="0" lvl="1" indent="-571500" algn="just" defTabSz="914400" rtl="0" eaLnBrk="1" fontAlgn="auto" latinLnBrk="0" hangingPunct="1">
              <a:lnSpc>
                <a:spcPts val="47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9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Tindak</a:t>
            </a: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 </a:t>
            </a:r>
            <a:r>
              <a:rPr kumimoji="0" lang="en-US" sz="39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balas</a:t>
            </a: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 </a:t>
            </a:r>
            <a:r>
              <a:rPr kumimoji="0" lang="en-US" sz="39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redoks</a:t>
            </a: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 </a:t>
            </a:r>
            <a:r>
              <a:rPr kumimoji="0" lang="en-US" sz="39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tidak</a:t>
            </a: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 </a:t>
            </a:r>
            <a:r>
              <a:rPr kumimoji="0" lang="en-US" sz="39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spontan</a:t>
            </a: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, </a:t>
            </a:r>
            <a:r>
              <a:rPr kumimoji="0" lang="en-US" sz="39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tetapi</a:t>
            </a: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 </a:t>
            </a:r>
            <a:r>
              <a:rPr kumimoji="0" lang="en-US" sz="39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dipaksa</a:t>
            </a: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 </a:t>
            </a:r>
            <a:r>
              <a:rPr kumimoji="0" lang="en-US" sz="39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berlaku</a:t>
            </a: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 oleh </a:t>
            </a:r>
            <a:r>
              <a:rPr kumimoji="0" lang="en-US" sz="39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bekalan</a:t>
            </a: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 </a:t>
            </a:r>
            <a:r>
              <a:rPr kumimoji="0" lang="en-US" sz="39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elektrik</a:t>
            </a: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 </a:t>
            </a:r>
            <a:r>
              <a:rPr kumimoji="0" lang="en-US" sz="39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luaran</a:t>
            </a: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.    </a:t>
            </a:r>
          </a:p>
          <a:p>
            <a:pPr marL="1003299" marR="0" lvl="1" indent="-571500" algn="just" defTabSz="914400" rtl="0" eaLnBrk="1" fontAlgn="auto" latinLnBrk="0" hangingPunct="1">
              <a:lnSpc>
                <a:spcPts val="47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9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Digunakan</a:t>
            </a: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 </a:t>
            </a:r>
            <a:r>
              <a:rPr kumimoji="0" lang="en-US" sz="39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dalam</a:t>
            </a: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 proses </a:t>
            </a:r>
            <a:r>
              <a:rPr kumimoji="0" lang="en-US" sz="39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elektrolisis</a:t>
            </a: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.    </a:t>
            </a:r>
          </a:p>
          <a:p>
            <a:pPr marL="1003299" marR="0" lvl="1" indent="-571500" algn="just" defTabSz="914400" rtl="0" eaLnBrk="1" fontAlgn="auto" latinLnBrk="0" hangingPunct="1">
              <a:lnSpc>
                <a:spcPts val="47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Anod </a:t>
            </a:r>
            <a:r>
              <a:rPr kumimoji="0" lang="en-US" sz="39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ialah</a:t>
            </a: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 </a:t>
            </a:r>
            <a:r>
              <a:rPr kumimoji="0" lang="en-US" sz="39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elektrod</a:t>
            </a: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 </a:t>
            </a:r>
            <a:r>
              <a:rPr kumimoji="0" lang="en-US" sz="39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positif</a:t>
            </a: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 (</a:t>
            </a:r>
            <a:r>
              <a:rPr kumimoji="0" lang="en-US" sz="39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oksidasi</a:t>
            </a: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 </a:t>
            </a:r>
            <a:r>
              <a:rPr kumimoji="0" lang="en-US" sz="39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berlaku</a:t>
            </a: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).    </a:t>
            </a:r>
          </a:p>
          <a:p>
            <a:pPr marL="1003299" marR="0" lvl="1" indent="-571500" algn="just" defTabSz="914400" rtl="0" eaLnBrk="1" fontAlgn="auto" latinLnBrk="0" hangingPunct="1">
              <a:lnSpc>
                <a:spcPts val="47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9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Katod</a:t>
            </a: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 </a:t>
            </a:r>
            <a:r>
              <a:rPr kumimoji="0" lang="en-US" sz="39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ialah</a:t>
            </a: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 </a:t>
            </a:r>
            <a:r>
              <a:rPr kumimoji="0" lang="en-US" sz="39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elektrod</a:t>
            </a: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 </a:t>
            </a:r>
            <a:r>
              <a:rPr kumimoji="0" lang="en-US" sz="39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negatif</a:t>
            </a: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 (</a:t>
            </a:r>
            <a:r>
              <a:rPr kumimoji="0" lang="en-US" sz="39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reduksi</a:t>
            </a: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 </a:t>
            </a:r>
            <a:r>
              <a:rPr kumimoji="0" lang="en-US" sz="39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berlaku</a:t>
            </a: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).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872362" y="2206725"/>
            <a:ext cx="713008" cy="7006420"/>
            <a:chOff x="0" y="0"/>
            <a:chExt cx="950678" cy="9341893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950678" cy="938176"/>
              <a:chOff x="0" y="0"/>
              <a:chExt cx="132924" cy="131176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32924" cy="131176"/>
              </a:xfrm>
              <a:custGeom>
                <a:avLst/>
                <a:gdLst/>
                <a:ahLst/>
                <a:cxnLst/>
                <a:rect l="l" t="t" r="r" b="b"/>
                <a:pathLst>
                  <a:path w="132924" h="131176">
                    <a:moveTo>
                      <a:pt x="65588" y="0"/>
                    </a:moveTo>
                    <a:lnTo>
                      <a:pt x="67336" y="0"/>
                    </a:lnTo>
                    <a:cubicBezTo>
                      <a:pt x="84731" y="0"/>
                      <a:pt x="101414" y="6910"/>
                      <a:pt x="113714" y="19210"/>
                    </a:cubicBezTo>
                    <a:cubicBezTo>
                      <a:pt x="126014" y="31510"/>
                      <a:pt x="132924" y="48193"/>
                      <a:pt x="132924" y="65588"/>
                    </a:cubicBezTo>
                    <a:lnTo>
                      <a:pt x="132924" y="65588"/>
                    </a:lnTo>
                    <a:cubicBezTo>
                      <a:pt x="132924" y="101811"/>
                      <a:pt x="103559" y="131176"/>
                      <a:pt x="67336" y="131176"/>
                    </a:cubicBezTo>
                    <a:lnTo>
                      <a:pt x="65588" y="131176"/>
                    </a:lnTo>
                    <a:cubicBezTo>
                      <a:pt x="29365" y="131176"/>
                      <a:pt x="0" y="101811"/>
                      <a:pt x="0" y="65588"/>
                    </a:cubicBezTo>
                    <a:lnTo>
                      <a:pt x="0" y="65588"/>
                    </a:lnTo>
                    <a:cubicBezTo>
                      <a:pt x="0" y="29365"/>
                      <a:pt x="29365" y="0"/>
                      <a:pt x="65588" y="0"/>
                    </a:cubicBezTo>
                    <a:close/>
                  </a:path>
                </a:pathLst>
              </a:custGeom>
              <a:solidFill>
                <a:srgbClr val="FAF1F0"/>
              </a:soli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132924" cy="1692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6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0" y="1400620"/>
              <a:ext cx="950678" cy="938176"/>
              <a:chOff x="0" y="0"/>
              <a:chExt cx="132924" cy="131176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32924" cy="131176"/>
              </a:xfrm>
              <a:custGeom>
                <a:avLst/>
                <a:gdLst/>
                <a:ahLst/>
                <a:cxnLst/>
                <a:rect l="l" t="t" r="r" b="b"/>
                <a:pathLst>
                  <a:path w="132924" h="131176">
                    <a:moveTo>
                      <a:pt x="65588" y="0"/>
                    </a:moveTo>
                    <a:lnTo>
                      <a:pt x="67336" y="0"/>
                    </a:lnTo>
                    <a:cubicBezTo>
                      <a:pt x="84731" y="0"/>
                      <a:pt x="101414" y="6910"/>
                      <a:pt x="113714" y="19210"/>
                    </a:cubicBezTo>
                    <a:cubicBezTo>
                      <a:pt x="126014" y="31510"/>
                      <a:pt x="132924" y="48193"/>
                      <a:pt x="132924" y="65588"/>
                    </a:cubicBezTo>
                    <a:lnTo>
                      <a:pt x="132924" y="65588"/>
                    </a:lnTo>
                    <a:cubicBezTo>
                      <a:pt x="132924" y="101811"/>
                      <a:pt x="103559" y="131176"/>
                      <a:pt x="67336" y="131176"/>
                    </a:cubicBezTo>
                    <a:lnTo>
                      <a:pt x="65588" y="131176"/>
                    </a:lnTo>
                    <a:cubicBezTo>
                      <a:pt x="29365" y="131176"/>
                      <a:pt x="0" y="101811"/>
                      <a:pt x="0" y="65588"/>
                    </a:cubicBezTo>
                    <a:lnTo>
                      <a:pt x="0" y="65588"/>
                    </a:lnTo>
                    <a:cubicBezTo>
                      <a:pt x="0" y="29365"/>
                      <a:pt x="29365" y="0"/>
                      <a:pt x="65588" y="0"/>
                    </a:cubicBezTo>
                    <a:close/>
                  </a:path>
                </a:pathLst>
              </a:custGeom>
              <a:solidFill>
                <a:srgbClr val="FAF1F0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38100"/>
                <a:ext cx="132924" cy="1692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6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0" y="2801239"/>
              <a:ext cx="950678" cy="938176"/>
              <a:chOff x="0" y="0"/>
              <a:chExt cx="132924" cy="131176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32924" cy="131176"/>
              </a:xfrm>
              <a:custGeom>
                <a:avLst/>
                <a:gdLst/>
                <a:ahLst/>
                <a:cxnLst/>
                <a:rect l="l" t="t" r="r" b="b"/>
                <a:pathLst>
                  <a:path w="132924" h="131176">
                    <a:moveTo>
                      <a:pt x="65588" y="0"/>
                    </a:moveTo>
                    <a:lnTo>
                      <a:pt x="67336" y="0"/>
                    </a:lnTo>
                    <a:cubicBezTo>
                      <a:pt x="84731" y="0"/>
                      <a:pt x="101414" y="6910"/>
                      <a:pt x="113714" y="19210"/>
                    </a:cubicBezTo>
                    <a:cubicBezTo>
                      <a:pt x="126014" y="31510"/>
                      <a:pt x="132924" y="48193"/>
                      <a:pt x="132924" y="65588"/>
                    </a:cubicBezTo>
                    <a:lnTo>
                      <a:pt x="132924" y="65588"/>
                    </a:lnTo>
                    <a:cubicBezTo>
                      <a:pt x="132924" y="101811"/>
                      <a:pt x="103559" y="131176"/>
                      <a:pt x="67336" y="131176"/>
                    </a:cubicBezTo>
                    <a:lnTo>
                      <a:pt x="65588" y="131176"/>
                    </a:lnTo>
                    <a:cubicBezTo>
                      <a:pt x="29365" y="131176"/>
                      <a:pt x="0" y="101811"/>
                      <a:pt x="0" y="65588"/>
                    </a:cubicBezTo>
                    <a:lnTo>
                      <a:pt x="0" y="65588"/>
                    </a:lnTo>
                    <a:cubicBezTo>
                      <a:pt x="0" y="29365"/>
                      <a:pt x="29365" y="0"/>
                      <a:pt x="65588" y="0"/>
                    </a:cubicBezTo>
                    <a:close/>
                  </a:path>
                </a:pathLst>
              </a:custGeom>
              <a:solidFill>
                <a:srgbClr val="FAF1F0"/>
              </a:soli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38100"/>
                <a:ext cx="132924" cy="1692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6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0" y="4201859"/>
              <a:ext cx="950678" cy="938176"/>
              <a:chOff x="0" y="0"/>
              <a:chExt cx="132924" cy="131176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32924" cy="131176"/>
              </a:xfrm>
              <a:custGeom>
                <a:avLst/>
                <a:gdLst/>
                <a:ahLst/>
                <a:cxnLst/>
                <a:rect l="l" t="t" r="r" b="b"/>
                <a:pathLst>
                  <a:path w="132924" h="131176">
                    <a:moveTo>
                      <a:pt x="65588" y="0"/>
                    </a:moveTo>
                    <a:lnTo>
                      <a:pt x="67336" y="0"/>
                    </a:lnTo>
                    <a:cubicBezTo>
                      <a:pt x="84731" y="0"/>
                      <a:pt x="101414" y="6910"/>
                      <a:pt x="113714" y="19210"/>
                    </a:cubicBezTo>
                    <a:cubicBezTo>
                      <a:pt x="126014" y="31510"/>
                      <a:pt x="132924" y="48193"/>
                      <a:pt x="132924" y="65588"/>
                    </a:cubicBezTo>
                    <a:lnTo>
                      <a:pt x="132924" y="65588"/>
                    </a:lnTo>
                    <a:cubicBezTo>
                      <a:pt x="132924" y="101811"/>
                      <a:pt x="103559" y="131176"/>
                      <a:pt x="67336" y="131176"/>
                    </a:cubicBezTo>
                    <a:lnTo>
                      <a:pt x="65588" y="131176"/>
                    </a:lnTo>
                    <a:cubicBezTo>
                      <a:pt x="29365" y="131176"/>
                      <a:pt x="0" y="101811"/>
                      <a:pt x="0" y="65588"/>
                    </a:cubicBezTo>
                    <a:lnTo>
                      <a:pt x="0" y="65588"/>
                    </a:lnTo>
                    <a:cubicBezTo>
                      <a:pt x="0" y="29365"/>
                      <a:pt x="29365" y="0"/>
                      <a:pt x="65588" y="0"/>
                    </a:cubicBezTo>
                    <a:close/>
                  </a:path>
                </a:pathLst>
              </a:custGeom>
              <a:solidFill>
                <a:srgbClr val="FAF1F0"/>
              </a:solidFill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0" y="-38100"/>
                <a:ext cx="132924" cy="1692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6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0" y="5602478"/>
              <a:ext cx="950678" cy="938176"/>
              <a:chOff x="0" y="0"/>
              <a:chExt cx="132924" cy="131176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132924" cy="131176"/>
              </a:xfrm>
              <a:custGeom>
                <a:avLst/>
                <a:gdLst/>
                <a:ahLst/>
                <a:cxnLst/>
                <a:rect l="l" t="t" r="r" b="b"/>
                <a:pathLst>
                  <a:path w="132924" h="131176">
                    <a:moveTo>
                      <a:pt x="65588" y="0"/>
                    </a:moveTo>
                    <a:lnTo>
                      <a:pt x="67336" y="0"/>
                    </a:lnTo>
                    <a:cubicBezTo>
                      <a:pt x="84731" y="0"/>
                      <a:pt x="101414" y="6910"/>
                      <a:pt x="113714" y="19210"/>
                    </a:cubicBezTo>
                    <a:cubicBezTo>
                      <a:pt x="126014" y="31510"/>
                      <a:pt x="132924" y="48193"/>
                      <a:pt x="132924" y="65588"/>
                    </a:cubicBezTo>
                    <a:lnTo>
                      <a:pt x="132924" y="65588"/>
                    </a:lnTo>
                    <a:cubicBezTo>
                      <a:pt x="132924" y="101811"/>
                      <a:pt x="103559" y="131176"/>
                      <a:pt x="67336" y="131176"/>
                    </a:cubicBezTo>
                    <a:lnTo>
                      <a:pt x="65588" y="131176"/>
                    </a:lnTo>
                    <a:cubicBezTo>
                      <a:pt x="29365" y="131176"/>
                      <a:pt x="0" y="101811"/>
                      <a:pt x="0" y="65588"/>
                    </a:cubicBezTo>
                    <a:lnTo>
                      <a:pt x="0" y="65588"/>
                    </a:lnTo>
                    <a:cubicBezTo>
                      <a:pt x="0" y="29365"/>
                      <a:pt x="29365" y="0"/>
                      <a:pt x="65588" y="0"/>
                    </a:cubicBezTo>
                    <a:close/>
                  </a:path>
                </a:pathLst>
              </a:custGeom>
              <a:solidFill>
                <a:srgbClr val="FAF1F0"/>
              </a:solidFill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0" y="-38100"/>
                <a:ext cx="132924" cy="1692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6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0" y="7003098"/>
              <a:ext cx="950678" cy="938176"/>
              <a:chOff x="0" y="0"/>
              <a:chExt cx="132924" cy="131176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132924" cy="131176"/>
              </a:xfrm>
              <a:custGeom>
                <a:avLst/>
                <a:gdLst/>
                <a:ahLst/>
                <a:cxnLst/>
                <a:rect l="l" t="t" r="r" b="b"/>
                <a:pathLst>
                  <a:path w="132924" h="131176">
                    <a:moveTo>
                      <a:pt x="65588" y="0"/>
                    </a:moveTo>
                    <a:lnTo>
                      <a:pt x="67336" y="0"/>
                    </a:lnTo>
                    <a:cubicBezTo>
                      <a:pt x="84731" y="0"/>
                      <a:pt x="101414" y="6910"/>
                      <a:pt x="113714" y="19210"/>
                    </a:cubicBezTo>
                    <a:cubicBezTo>
                      <a:pt x="126014" y="31510"/>
                      <a:pt x="132924" y="48193"/>
                      <a:pt x="132924" y="65588"/>
                    </a:cubicBezTo>
                    <a:lnTo>
                      <a:pt x="132924" y="65588"/>
                    </a:lnTo>
                    <a:cubicBezTo>
                      <a:pt x="132924" y="101811"/>
                      <a:pt x="103559" y="131176"/>
                      <a:pt x="67336" y="131176"/>
                    </a:cubicBezTo>
                    <a:lnTo>
                      <a:pt x="65588" y="131176"/>
                    </a:lnTo>
                    <a:cubicBezTo>
                      <a:pt x="29365" y="131176"/>
                      <a:pt x="0" y="101811"/>
                      <a:pt x="0" y="65588"/>
                    </a:cubicBezTo>
                    <a:lnTo>
                      <a:pt x="0" y="65588"/>
                    </a:lnTo>
                    <a:cubicBezTo>
                      <a:pt x="0" y="29365"/>
                      <a:pt x="29365" y="0"/>
                      <a:pt x="65588" y="0"/>
                    </a:cubicBezTo>
                    <a:close/>
                  </a:path>
                </a:pathLst>
              </a:custGeom>
              <a:solidFill>
                <a:srgbClr val="FAF1F0"/>
              </a:solidFill>
            </p:spPr>
          </p:sp>
          <p:sp>
            <p:nvSpPr>
              <p:cNvPr id="25" name="TextBox 25"/>
              <p:cNvSpPr txBox="1"/>
              <p:nvPr/>
            </p:nvSpPr>
            <p:spPr>
              <a:xfrm>
                <a:off x="0" y="-38100"/>
                <a:ext cx="132924" cy="1692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6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6" name="Group 26"/>
            <p:cNvGrpSpPr/>
            <p:nvPr/>
          </p:nvGrpSpPr>
          <p:grpSpPr>
            <a:xfrm>
              <a:off x="0" y="8403717"/>
              <a:ext cx="950678" cy="938176"/>
              <a:chOff x="0" y="0"/>
              <a:chExt cx="132924" cy="131176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132924" cy="131176"/>
              </a:xfrm>
              <a:custGeom>
                <a:avLst/>
                <a:gdLst/>
                <a:ahLst/>
                <a:cxnLst/>
                <a:rect l="l" t="t" r="r" b="b"/>
                <a:pathLst>
                  <a:path w="132924" h="131176">
                    <a:moveTo>
                      <a:pt x="65588" y="0"/>
                    </a:moveTo>
                    <a:lnTo>
                      <a:pt x="67336" y="0"/>
                    </a:lnTo>
                    <a:cubicBezTo>
                      <a:pt x="84731" y="0"/>
                      <a:pt x="101414" y="6910"/>
                      <a:pt x="113714" y="19210"/>
                    </a:cubicBezTo>
                    <a:cubicBezTo>
                      <a:pt x="126014" y="31510"/>
                      <a:pt x="132924" y="48193"/>
                      <a:pt x="132924" y="65588"/>
                    </a:cubicBezTo>
                    <a:lnTo>
                      <a:pt x="132924" y="65588"/>
                    </a:lnTo>
                    <a:cubicBezTo>
                      <a:pt x="132924" y="101811"/>
                      <a:pt x="103559" y="131176"/>
                      <a:pt x="67336" y="131176"/>
                    </a:cubicBezTo>
                    <a:lnTo>
                      <a:pt x="65588" y="131176"/>
                    </a:lnTo>
                    <a:cubicBezTo>
                      <a:pt x="29365" y="131176"/>
                      <a:pt x="0" y="101811"/>
                      <a:pt x="0" y="65588"/>
                    </a:cubicBezTo>
                    <a:lnTo>
                      <a:pt x="0" y="65588"/>
                    </a:lnTo>
                    <a:cubicBezTo>
                      <a:pt x="0" y="29365"/>
                      <a:pt x="29365" y="0"/>
                      <a:pt x="65588" y="0"/>
                    </a:cubicBezTo>
                    <a:close/>
                  </a:path>
                </a:pathLst>
              </a:custGeom>
              <a:solidFill>
                <a:srgbClr val="FAF1F0"/>
              </a:solidFill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0" y="-38100"/>
                <a:ext cx="132924" cy="1692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6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29" name="Freeform 29"/>
          <p:cNvSpPr/>
          <p:nvPr/>
        </p:nvSpPr>
        <p:spPr>
          <a:xfrm flipV="1">
            <a:off x="-758816" y="8841207"/>
            <a:ext cx="2678887" cy="1027461"/>
          </a:xfrm>
          <a:custGeom>
            <a:avLst/>
            <a:gdLst/>
            <a:ahLst/>
            <a:cxnLst/>
            <a:rect l="l" t="t" r="r" b="b"/>
            <a:pathLst>
              <a:path w="2678887" h="1027461">
                <a:moveTo>
                  <a:pt x="0" y="1027461"/>
                </a:moveTo>
                <a:lnTo>
                  <a:pt x="2678887" y="1027461"/>
                </a:lnTo>
                <a:lnTo>
                  <a:pt x="2678887" y="0"/>
                </a:lnTo>
                <a:lnTo>
                  <a:pt x="0" y="0"/>
                </a:lnTo>
                <a:lnTo>
                  <a:pt x="0" y="1027461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16256317" y="5753868"/>
            <a:ext cx="2031683" cy="4114800"/>
          </a:xfrm>
          <a:custGeom>
            <a:avLst/>
            <a:gdLst/>
            <a:ahLst/>
            <a:cxnLst/>
            <a:rect l="l" t="t" r="r" b="b"/>
            <a:pathLst>
              <a:path w="2031683" h="4114800">
                <a:moveTo>
                  <a:pt x="0" y="0"/>
                </a:moveTo>
                <a:lnTo>
                  <a:pt x="2031683" y="0"/>
                </a:lnTo>
                <a:lnTo>
                  <a:pt x="203168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16466581" y="0"/>
            <a:ext cx="1585438" cy="2229087"/>
          </a:xfrm>
          <a:custGeom>
            <a:avLst/>
            <a:gdLst/>
            <a:ahLst/>
            <a:cxnLst/>
            <a:rect l="l" t="t" r="r" b="b"/>
            <a:pathLst>
              <a:path w="1585438" h="2229087">
                <a:moveTo>
                  <a:pt x="0" y="0"/>
                </a:moveTo>
                <a:lnTo>
                  <a:pt x="1585438" y="0"/>
                </a:lnTo>
                <a:lnTo>
                  <a:pt x="1585438" y="2229087"/>
                </a:lnTo>
                <a:lnTo>
                  <a:pt x="0" y="222908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2" name="TextBox 32"/>
          <p:cNvSpPr txBox="1"/>
          <p:nvPr/>
        </p:nvSpPr>
        <p:spPr>
          <a:xfrm>
            <a:off x="4621844" y="1347092"/>
            <a:ext cx="9044309" cy="1262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98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44" b="0" i="0" u="none" strike="noStrike" kern="1200" cap="none" spc="0" normalizeH="0" baseline="0" noProof="0" dirty="0">
                <a:ln>
                  <a:noFill/>
                </a:ln>
                <a:solidFill>
                  <a:srgbClr val="004F7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﻿</a:t>
            </a:r>
            <a:r>
              <a:rPr kumimoji="0" lang="en-US" sz="7844" b="0" i="0" u="none" strike="noStrike" kern="1200" cap="none" spc="0" normalizeH="0" baseline="0" noProof="0" dirty="0" err="1">
                <a:ln>
                  <a:noFill/>
                </a:ln>
                <a:solidFill>
                  <a:srgbClr val="004F7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Sel</a:t>
            </a:r>
            <a:r>
              <a:rPr kumimoji="0" lang="en-US" sz="7844" b="0" i="0" u="none" strike="noStrike" kern="1200" cap="none" spc="0" normalizeH="0" baseline="0" noProof="0" dirty="0">
                <a:ln>
                  <a:noFill/>
                </a:ln>
                <a:solidFill>
                  <a:srgbClr val="004F7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 </a:t>
            </a:r>
            <a:r>
              <a:rPr kumimoji="0" lang="en-US" sz="7844" b="0" i="0" u="none" strike="noStrike" kern="1200" cap="none" spc="0" normalizeH="0" baseline="0" noProof="0" dirty="0" err="1">
                <a:ln>
                  <a:noFill/>
                </a:ln>
                <a:solidFill>
                  <a:srgbClr val="004F7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Elektrokimia</a:t>
            </a:r>
            <a:endParaRPr kumimoji="0" lang="en-US" sz="7844" b="0" i="0" u="none" strike="noStrike" kern="1200" cap="none" spc="0" normalizeH="0" baseline="0" noProof="0" dirty="0">
              <a:ln>
                <a:noFill/>
              </a:ln>
              <a:solidFill>
                <a:srgbClr val="004F70"/>
              </a:solidFill>
              <a:effectLst/>
              <a:uLnTx/>
              <a:uFillTx/>
              <a:latin typeface="Jua"/>
              <a:ea typeface="Jua"/>
              <a:cs typeface="Jua"/>
              <a:sym typeface="Jua"/>
            </a:endParaRPr>
          </a:p>
        </p:txBody>
      </p:sp>
    </p:spTree>
    <p:extLst>
      <p:ext uri="{BB962C8B-B14F-4D97-AF65-F5344CB8AC3E}">
        <p14:creationId xmlns:p14="http://schemas.microsoft.com/office/powerpoint/2010/main" val="7280340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97290" y="2718080"/>
            <a:ext cx="12893420" cy="1512142"/>
            <a:chOff x="0" y="0"/>
            <a:chExt cx="1421201" cy="6089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1201" cy="608978"/>
            </a:xfrm>
            <a:custGeom>
              <a:avLst/>
              <a:gdLst/>
              <a:ahLst/>
              <a:cxnLst/>
              <a:rect l="l" t="t" r="r" b="b"/>
              <a:pathLst>
                <a:path w="1421201" h="608978">
                  <a:moveTo>
                    <a:pt x="47810" y="0"/>
                  </a:moveTo>
                  <a:lnTo>
                    <a:pt x="1373391" y="0"/>
                  </a:lnTo>
                  <a:cubicBezTo>
                    <a:pt x="1399796" y="0"/>
                    <a:pt x="1421201" y="21405"/>
                    <a:pt x="1421201" y="47810"/>
                  </a:cubicBezTo>
                  <a:lnTo>
                    <a:pt x="1421201" y="561168"/>
                  </a:lnTo>
                  <a:cubicBezTo>
                    <a:pt x="1421201" y="587573"/>
                    <a:pt x="1399796" y="608978"/>
                    <a:pt x="1373391" y="608978"/>
                  </a:cubicBezTo>
                  <a:lnTo>
                    <a:pt x="47810" y="608978"/>
                  </a:lnTo>
                  <a:cubicBezTo>
                    <a:pt x="35130" y="608978"/>
                    <a:pt x="22969" y="603941"/>
                    <a:pt x="14003" y="594975"/>
                  </a:cubicBezTo>
                  <a:cubicBezTo>
                    <a:pt x="5037" y="586009"/>
                    <a:pt x="0" y="573848"/>
                    <a:pt x="0" y="561168"/>
                  </a:cubicBezTo>
                  <a:lnTo>
                    <a:pt x="0" y="47810"/>
                  </a:lnTo>
                  <a:cubicBezTo>
                    <a:pt x="0" y="35130"/>
                    <a:pt x="5037" y="22969"/>
                    <a:pt x="14003" y="14003"/>
                  </a:cubicBezTo>
                  <a:cubicBezTo>
                    <a:pt x="22969" y="5037"/>
                    <a:pt x="35130" y="0"/>
                    <a:pt x="47810" y="0"/>
                  </a:cubicBezTo>
                  <a:close/>
                </a:path>
              </a:pathLst>
            </a:custGeom>
            <a:solidFill>
              <a:srgbClr val="ADCD6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421201" cy="6470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615979" y="1272046"/>
            <a:ext cx="2495148" cy="1228861"/>
          </a:xfrm>
          <a:custGeom>
            <a:avLst/>
            <a:gdLst/>
            <a:ahLst/>
            <a:cxnLst/>
            <a:rect l="l" t="t" r="r" b="b"/>
            <a:pathLst>
              <a:path w="2495148" h="1228861">
                <a:moveTo>
                  <a:pt x="0" y="0"/>
                </a:moveTo>
                <a:lnTo>
                  <a:pt x="2495148" y="0"/>
                </a:lnTo>
                <a:lnTo>
                  <a:pt x="2495148" y="1228861"/>
                </a:lnTo>
                <a:lnTo>
                  <a:pt x="0" y="12288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V="1">
            <a:off x="0" y="9426820"/>
            <a:ext cx="1609696" cy="617384"/>
          </a:xfrm>
          <a:custGeom>
            <a:avLst/>
            <a:gdLst/>
            <a:ahLst/>
            <a:cxnLst/>
            <a:rect l="l" t="t" r="r" b="b"/>
            <a:pathLst>
              <a:path w="1609696" h="617384">
                <a:moveTo>
                  <a:pt x="0" y="617384"/>
                </a:moveTo>
                <a:lnTo>
                  <a:pt x="1609696" y="617384"/>
                </a:lnTo>
                <a:lnTo>
                  <a:pt x="1609696" y="0"/>
                </a:lnTo>
                <a:lnTo>
                  <a:pt x="0" y="0"/>
                </a:lnTo>
                <a:lnTo>
                  <a:pt x="0" y="617384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2481219" y="4815913"/>
            <a:ext cx="13322868" cy="5051987"/>
            <a:chOff x="0" y="0"/>
            <a:chExt cx="1421201" cy="60897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421201" cy="608978"/>
            </a:xfrm>
            <a:custGeom>
              <a:avLst/>
              <a:gdLst/>
              <a:ahLst/>
              <a:cxnLst/>
              <a:rect l="l" t="t" r="r" b="b"/>
              <a:pathLst>
                <a:path w="1421201" h="608978">
                  <a:moveTo>
                    <a:pt x="47810" y="0"/>
                  </a:moveTo>
                  <a:lnTo>
                    <a:pt x="1373391" y="0"/>
                  </a:lnTo>
                  <a:cubicBezTo>
                    <a:pt x="1399796" y="0"/>
                    <a:pt x="1421201" y="21405"/>
                    <a:pt x="1421201" y="47810"/>
                  </a:cubicBezTo>
                  <a:lnTo>
                    <a:pt x="1421201" y="561168"/>
                  </a:lnTo>
                  <a:cubicBezTo>
                    <a:pt x="1421201" y="587573"/>
                    <a:pt x="1399796" y="608978"/>
                    <a:pt x="1373391" y="608978"/>
                  </a:cubicBezTo>
                  <a:lnTo>
                    <a:pt x="47810" y="608978"/>
                  </a:lnTo>
                  <a:cubicBezTo>
                    <a:pt x="35130" y="608978"/>
                    <a:pt x="22969" y="603941"/>
                    <a:pt x="14003" y="594975"/>
                  </a:cubicBezTo>
                  <a:cubicBezTo>
                    <a:pt x="5037" y="586009"/>
                    <a:pt x="0" y="573848"/>
                    <a:pt x="0" y="561168"/>
                  </a:cubicBezTo>
                  <a:lnTo>
                    <a:pt x="0" y="47810"/>
                  </a:lnTo>
                  <a:cubicBezTo>
                    <a:pt x="0" y="35130"/>
                    <a:pt x="5037" y="22969"/>
                    <a:pt x="14003" y="14003"/>
                  </a:cubicBezTo>
                  <a:cubicBezTo>
                    <a:pt x="22969" y="5037"/>
                    <a:pt x="35130" y="0"/>
                    <a:pt x="47810" y="0"/>
                  </a:cubicBezTo>
                  <a:close/>
                </a:path>
              </a:pathLst>
            </a:custGeom>
            <a:solidFill>
              <a:srgbClr val="ADCD6B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421201" cy="6470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4105106" y="949552"/>
            <a:ext cx="849296" cy="1003600"/>
          </a:xfrm>
          <a:custGeom>
            <a:avLst/>
            <a:gdLst/>
            <a:ahLst/>
            <a:cxnLst/>
            <a:rect l="l" t="t" r="r" b="b"/>
            <a:pathLst>
              <a:path w="849296" h="1003600">
                <a:moveTo>
                  <a:pt x="0" y="0"/>
                </a:moveTo>
                <a:lnTo>
                  <a:pt x="849296" y="0"/>
                </a:lnTo>
                <a:lnTo>
                  <a:pt x="849296" y="1003599"/>
                </a:lnTo>
                <a:lnTo>
                  <a:pt x="0" y="10035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6347645" y="8152448"/>
            <a:ext cx="1915535" cy="2134552"/>
          </a:xfrm>
          <a:custGeom>
            <a:avLst/>
            <a:gdLst/>
            <a:ahLst/>
            <a:cxnLst/>
            <a:rect l="l" t="t" r="r" b="b"/>
            <a:pathLst>
              <a:path w="4181591" h="4283320">
                <a:moveTo>
                  <a:pt x="0" y="0"/>
                </a:moveTo>
                <a:lnTo>
                  <a:pt x="4181591" y="0"/>
                </a:lnTo>
                <a:lnTo>
                  <a:pt x="4181591" y="4283320"/>
                </a:lnTo>
                <a:lnTo>
                  <a:pt x="0" y="428332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33" name="TextBox 33"/>
          <p:cNvSpPr txBox="1"/>
          <p:nvPr/>
        </p:nvSpPr>
        <p:spPr>
          <a:xfrm>
            <a:off x="4954401" y="677020"/>
            <a:ext cx="9044309" cy="1251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82"/>
              </a:lnSpc>
            </a:pPr>
            <a:r>
              <a:rPr lang="en-US" sz="7844" dirty="0">
                <a:solidFill>
                  <a:srgbClr val="004F70"/>
                </a:solidFill>
                <a:latin typeface="Jua"/>
                <a:ea typeface="Jua"/>
                <a:cs typeface="Jua"/>
                <a:sym typeface="Jua"/>
              </a:rPr>
              <a:t>Proses </a:t>
            </a:r>
            <a:r>
              <a:rPr lang="en-US" sz="7844" dirty="0" err="1">
                <a:solidFill>
                  <a:srgbClr val="004F70"/>
                </a:solidFill>
                <a:latin typeface="Jua"/>
                <a:ea typeface="Jua"/>
                <a:cs typeface="Jua"/>
                <a:sym typeface="Jua"/>
              </a:rPr>
              <a:t>Elektrolisis</a:t>
            </a:r>
            <a:endParaRPr lang="en-US" sz="7844" dirty="0">
              <a:solidFill>
                <a:srgbClr val="004F70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3165798" y="2910325"/>
            <a:ext cx="1195371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606"/>
              </a:lnSpc>
            </a:pPr>
            <a:r>
              <a:rPr lang="en-US" sz="3200" b="1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Elektrolisis</a:t>
            </a:r>
            <a:r>
              <a:rPr lang="en-US" sz="3200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ialah</a:t>
            </a:r>
            <a:r>
              <a:rPr lang="en-US" sz="3200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proses </a:t>
            </a:r>
            <a:r>
              <a:rPr lang="en-US" sz="3200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penguraian</a:t>
            </a:r>
            <a:r>
              <a:rPr lang="en-US" sz="3200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sebatian</a:t>
            </a:r>
            <a:r>
              <a:rPr lang="en-US" sz="3200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menggunakan</a:t>
            </a:r>
            <a:r>
              <a:rPr lang="en-US" sz="3200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arus</a:t>
            </a:r>
            <a:r>
              <a:rPr lang="en-US" sz="3200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elektrik</a:t>
            </a:r>
            <a:r>
              <a:rPr lang="en-US" sz="3200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dalam</a:t>
            </a:r>
            <a:r>
              <a:rPr lang="en-US" sz="3200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larutan</a:t>
            </a:r>
            <a:r>
              <a:rPr lang="en-US" sz="3200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atau</a:t>
            </a:r>
            <a:r>
              <a:rPr lang="en-US" sz="3200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leburannya.in.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3165798" y="5143500"/>
            <a:ext cx="12133379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200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Faktor</a:t>
            </a:r>
            <a:r>
              <a:rPr lang="en-US" sz="3200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yang </a:t>
            </a:r>
            <a:r>
              <a:rPr lang="en-US" sz="3200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Mempengaruhi</a:t>
            </a:r>
            <a:r>
              <a:rPr lang="en-US" sz="3200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Elektrolisis</a:t>
            </a:r>
            <a:r>
              <a:rPr lang="en-US" sz="3200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:    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3200" b="1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Jenis</a:t>
            </a:r>
            <a:r>
              <a:rPr lang="en-US" sz="3200" b="1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elektrolit</a:t>
            </a:r>
            <a:r>
              <a:rPr lang="en-US" sz="3200" b="1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– </a:t>
            </a:r>
            <a:r>
              <a:rPr lang="en-US" sz="3200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Larutan</a:t>
            </a:r>
            <a:r>
              <a:rPr lang="en-US" sz="3200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atau</a:t>
            </a:r>
            <a:r>
              <a:rPr lang="en-US" sz="3200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lebur</a:t>
            </a:r>
            <a:r>
              <a:rPr lang="en-US" sz="3200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; </a:t>
            </a:r>
            <a:r>
              <a:rPr lang="en-US" sz="3200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kekuatan</a:t>
            </a:r>
            <a:r>
              <a:rPr lang="en-US" sz="3200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elektrolit</a:t>
            </a:r>
            <a:r>
              <a:rPr lang="en-US" sz="3200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(</a:t>
            </a:r>
            <a:r>
              <a:rPr lang="en-US" sz="3200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kuat</a:t>
            </a:r>
            <a:r>
              <a:rPr lang="en-US" sz="3200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/</a:t>
            </a:r>
            <a:r>
              <a:rPr lang="en-US" sz="3200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lemah</a:t>
            </a:r>
            <a:r>
              <a:rPr lang="en-US" sz="3200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).    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3200" b="1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Jenis</a:t>
            </a:r>
            <a:r>
              <a:rPr lang="en-US" sz="3200" b="1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elektrod</a:t>
            </a:r>
            <a:r>
              <a:rPr lang="en-US" sz="3200" b="1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– </a:t>
            </a:r>
            <a:r>
              <a:rPr lang="en-US" sz="3200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Elektrod</a:t>
            </a:r>
            <a:r>
              <a:rPr lang="en-US" sz="3200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aktif</a:t>
            </a:r>
            <a:r>
              <a:rPr lang="en-US" sz="3200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(</a:t>
            </a:r>
            <a:r>
              <a:rPr lang="en-US" sz="3200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misalnya</a:t>
            </a:r>
            <a:r>
              <a:rPr lang="en-US" sz="3200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Cu, Ag) </a:t>
            </a:r>
            <a:r>
              <a:rPr lang="en-US" sz="3200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atau</a:t>
            </a:r>
            <a:r>
              <a:rPr lang="en-US" sz="3200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tidak</a:t>
            </a:r>
            <a:r>
              <a:rPr lang="en-US" sz="3200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aktif</a:t>
            </a:r>
            <a:r>
              <a:rPr lang="en-US" sz="3200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(</a:t>
            </a:r>
            <a:r>
              <a:rPr lang="en-US" sz="3200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misalnya</a:t>
            </a:r>
            <a:r>
              <a:rPr lang="en-US" sz="3200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karbon</a:t>
            </a:r>
            <a:r>
              <a:rPr lang="en-US" sz="3200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, platinum).    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3200" b="1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Kepekatan</a:t>
            </a:r>
            <a:r>
              <a:rPr lang="en-US" sz="3200" b="1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ion </a:t>
            </a:r>
            <a:r>
              <a:rPr lang="en-US" sz="3200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– </a:t>
            </a:r>
            <a:r>
              <a:rPr lang="en-US" sz="3200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Kepekatan</a:t>
            </a:r>
            <a:r>
              <a:rPr lang="en-US" sz="3200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ion </a:t>
            </a:r>
            <a:r>
              <a:rPr lang="en-US" sz="3200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dalam</a:t>
            </a:r>
            <a:r>
              <a:rPr lang="en-US" sz="3200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larutan</a:t>
            </a:r>
            <a:r>
              <a:rPr lang="en-US" sz="3200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mempengaruhi</a:t>
            </a:r>
            <a:r>
              <a:rPr lang="en-US" sz="3200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produk</a:t>
            </a:r>
            <a:r>
              <a:rPr lang="en-US" sz="3200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elektrolisis</a:t>
            </a:r>
            <a:r>
              <a:rPr lang="en-US" sz="3200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.    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3200" b="1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Voltan</a:t>
            </a:r>
            <a:r>
              <a:rPr lang="en-US" sz="3200" b="1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yang </a:t>
            </a:r>
            <a:r>
              <a:rPr lang="en-US" sz="3200" b="1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digunakan</a:t>
            </a:r>
            <a:r>
              <a:rPr lang="en-US" sz="3200" b="1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– </a:t>
            </a:r>
            <a:r>
              <a:rPr lang="en-US" sz="3200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Voltan</a:t>
            </a:r>
            <a:r>
              <a:rPr lang="en-US" sz="3200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berbeza</a:t>
            </a:r>
            <a:r>
              <a:rPr lang="en-US" sz="3200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menghasilkan</a:t>
            </a:r>
            <a:r>
              <a:rPr lang="en-US" sz="3200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produk</a:t>
            </a:r>
            <a:r>
              <a:rPr lang="en-US" sz="3200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elektrolisis</a:t>
            </a:r>
            <a:r>
              <a:rPr lang="en-US" sz="3200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berbeza</a:t>
            </a:r>
            <a:r>
              <a:rPr lang="en-US" sz="3200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.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2942412" y="5244877"/>
            <a:ext cx="355851" cy="6140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79"/>
              </a:lnSpc>
            </a:pPr>
            <a:r>
              <a:rPr lang="en-US" sz="3842" dirty="0">
                <a:solidFill>
                  <a:srgbClr val="ADCD6B"/>
                </a:solidFill>
                <a:latin typeface="Jua"/>
                <a:ea typeface="Jua"/>
                <a:cs typeface="Jua"/>
                <a:sym typeface="Jua"/>
              </a:rPr>
              <a:t>1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72108" y="3638028"/>
            <a:ext cx="6859979" cy="5824589"/>
            <a:chOff x="0" y="0"/>
            <a:chExt cx="1084955" cy="121919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84955" cy="1219197"/>
            </a:xfrm>
            <a:custGeom>
              <a:avLst/>
              <a:gdLst/>
              <a:ahLst/>
              <a:cxnLst/>
              <a:rect l="l" t="t" r="r" b="b"/>
              <a:pathLst>
                <a:path w="1084955" h="1219197">
                  <a:moveTo>
                    <a:pt x="62627" y="0"/>
                  </a:moveTo>
                  <a:lnTo>
                    <a:pt x="1022328" y="0"/>
                  </a:lnTo>
                  <a:cubicBezTo>
                    <a:pt x="1038937" y="0"/>
                    <a:pt x="1054867" y="6598"/>
                    <a:pt x="1066612" y="18343"/>
                  </a:cubicBezTo>
                  <a:cubicBezTo>
                    <a:pt x="1078356" y="30088"/>
                    <a:pt x="1084955" y="46017"/>
                    <a:pt x="1084955" y="62627"/>
                  </a:cubicBezTo>
                  <a:lnTo>
                    <a:pt x="1084955" y="1156570"/>
                  </a:lnTo>
                  <a:cubicBezTo>
                    <a:pt x="1084955" y="1191158"/>
                    <a:pt x="1056916" y="1219197"/>
                    <a:pt x="1022328" y="1219197"/>
                  </a:cubicBezTo>
                  <a:lnTo>
                    <a:pt x="62627" y="1219197"/>
                  </a:lnTo>
                  <a:cubicBezTo>
                    <a:pt x="28039" y="1219197"/>
                    <a:pt x="0" y="1191158"/>
                    <a:pt x="0" y="1156570"/>
                  </a:cubicBezTo>
                  <a:lnTo>
                    <a:pt x="0" y="62627"/>
                  </a:lnTo>
                  <a:cubicBezTo>
                    <a:pt x="0" y="28039"/>
                    <a:pt x="28039" y="0"/>
                    <a:pt x="62627" y="0"/>
                  </a:cubicBezTo>
                  <a:close/>
                </a:path>
              </a:pathLst>
            </a:custGeom>
            <a:solidFill>
              <a:srgbClr val="ADCD6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084955" cy="12572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257468" y="1633439"/>
            <a:ext cx="2495148" cy="1228861"/>
          </a:xfrm>
          <a:custGeom>
            <a:avLst/>
            <a:gdLst/>
            <a:ahLst/>
            <a:cxnLst/>
            <a:rect l="l" t="t" r="r" b="b"/>
            <a:pathLst>
              <a:path w="2495148" h="1228861">
                <a:moveTo>
                  <a:pt x="0" y="0"/>
                </a:moveTo>
                <a:lnTo>
                  <a:pt x="2495149" y="0"/>
                </a:lnTo>
                <a:lnTo>
                  <a:pt x="2495149" y="1228860"/>
                </a:lnTo>
                <a:lnTo>
                  <a:pt x="0" y="12288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V="1">
            <a:off x="-184165" y="9078637"/>
            <a:ext cx="2678887" cy="1027461"/>
          </a:xfrm>
          <a:custGeom>
            <a:avLst/>
            <a:gdLst/>
            <a:ahLst/>
            <a:cxnLst/>
            <a:rect l="l" t="t" r="r" b="b"/>
            <a:pathLst>
              <a:path w="2678887" h="1027461">
                <a:moveTo>
                  <a:pt x="0" y="1027462"/>
                </a:moveTo>
                <a:lnTo>
                  <a:pt x="2678887" y="1027462"/>
                </a:lnTo>
                <a:lnTo>
                  <a:pt x="2678887" y="0"/>
                </a:lnTo>
                <a:lnTo>
                  <a:pt x="0" y="0"/>
                </a:lnTo>
                <a:lnTo>
                  <a:pt x="0" y="102746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9753168" y="3701701"/>
            <a:ext cx="5854196" cy="4718400"/>
            <a:chOff x="0" y="0"/>
            <a:chExt cx="1084955" cy="121919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084955" cy="1219197"/>
            </a:xfrm>
            <a:custGeom>
              <a:avLst/>
              <a:gdLst/>
              <a:ahLst/>
              <a:cxnLst/>
              <a:rect l="l" t="t" r="r" b="b"/>
              <a:pathLst>
                <a:path w="1084955" h="1219197">
                  <a:moveTo>
                    <a:pt x="62627" y="0"/>
                  </a:moveTo>
                  <a:lnTo>
                    <a:pt x="1022328" y="0"/>
                  </a:lnTo>
                  <a:cubicBezTo>
                    <a:pt x="1038937" y="0"/>
                    <a:pt x="1054867" y="6598"/>
                    <a:pt x="1066612" y="18343"/>
                  </a:cubicBezTo>
                  <a:cubicBezTo>
                    <a:pt x="1078356" y="30088"/>
                    <a:pt x="1084955" y="46017"/>
                    <a:pt x="1084955" y="62627"/>
                  </a:cubicBezTo>
                  <a:lnTo>
                    <a:pt x="1084955" y="1156570"/>
                  </a:lnTo>
                  <a:cubicBezTo>
                    <a:pt x="1084955" y="1191158"/>
                    <a:pt x="1056916" y="1219197"/>
                    <a:pt x="1022328" y="1219197"/>
                  </a:cubicBezTo>
                  <a:lnTo>
                    <a:pt x="62627" y="1219197"/>
                  </a:lnTo>
                  <a:cubicBezTo>
                    <a:pt x="28039" y="1219197"/>
                    <a:pt x="0" y="1191158"/>
                    <a:pt x="0" y="1156570"/>
                  </a:cubicBezTo>
                  <a:lnTo>
                    <a:pt x="0" y="62627"/>
                  </a:lnTo>
                  <a:cubicBezTo>
                    <a:pt x="0" y="28039"/>
                    <a:pt x="28039" y="0"/>
                    <a:pt x="62627" y="0"/>
                  </a:cubicBezTo>
                  <a:close/>
                </a:path>
              </a:pathLst>
            </a:custGeom>
            <a:solidFill>
              <a:srgbClr val="004F7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084955" cy="12572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 rot="-922628">
            <a:off x="16599807" y="1407078"/>
            <a:ext cx="2363021" cy="2017429"/>
          </a:xfrm>
          <a:custGeom>
            <a:avLst/>
            <a:gdLst/>
            <a:ahLst/>
            <a:cxnLst/>
            <a:rect l="l" t="t" r="r" b="b"/>
            <a:pathLst>
              <a:path w="2363021" h="2017429">
                <a:moveTo>
                  <a:pt x="0" y="0"/>
                </a:moveTo>
                <a:lnTo>
                  <a:pt x="2363021" y="0"/>
                </a:lnTo>
                <a:lnTo>
                  <a:pt x="2363021" y="2017429"/>
                </a:lnTo>
                <a:lnTo>
                  <a:pt x="0" y="20174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607364" y="8815343"/>
            <a:ext cx="2495148" cy="1228861"/>
          </a:xfrm>
          <a:custGeom>
            <a:avLst/>
            <a:gdLst/>
            <a:ahLst/>
            <a:cxnLst/>
            <a:rect l="l" t="t" r="r" b="b"/>
            <a:pathLst>
              <a:path w="2495148" h="1228861">
                <a:moveTo>
                  <a:pt x="0" y="0"/>
                </a:moveTo>
                <a:lnTo>
                  <a:pt x="2495148" y="0"/>
                </a:lnTo>
                <a:lnTo>
                  <a:pt x="2495148" y="1228861"/>
                </a:lnTo>
                <a:lnTo>
                  <a:pt x="0" y="12288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3070873" y="779853"/>
            <a:ext cx="12146252" cy="22227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844" dirty="0">
                <a:solidFill>
                  <a:srgbClr val="004F70"/>
                </a:solidFill>
                <a:latin typeface="Jua"/>
                <a:ea typeface="Jua"/>
                <a:cs typeface="Jua"/>
                <a:sym typeface="Jua"/>
              </a:rPr>
              <a:t>﻿</a:t>
            </a:r>
            <a:r>
              <a:rPr lang="en-US" sz="6600" dirty="0">
                <a:solidFill>
                  <a:srgbClr val="004F70"/>
                </a:solidFill>
                <a:latin typeface="Jua"/>
                <a:ea typeface="Jua"/>
                <a:cs typeface="Jua"/>
                <a:sym typeface="Jua"/>
              </a:rPr>
              <a:t>Hukum Faraday dan </a:t>
            </a:r>
            <a:r>
              <a:rPr lang="en-US" sz="6600" dirty="0" err="1">
                <a:solidFill>
                  <a:srgbClr val="004F70"/>
                </a:solidFill>
                <a:latin typeface="Jua"/>
                <a:ea typeface="Jua"/>
                <a:cs typeface="Jua"/>
                <a:sym typeface="Jua"/>
              </a:rPr>
              <a:t>Pengiraan</a:t>
            </a:r>
            <a:endParaRPr lang="en-US" sz="6600" dirty="0">
              <a:solidFill>
                <a:srgbClr val="004F70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2635756" y="4437968"/>
            <a:ext cx="5698067" cy="46166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999"/>
              </a:lnSpc>
            </a:pPr>
            <a:r>
              <a:rPr lang="en-US" sz="3999" b="1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Hukum Faraday </a:t>
            </a:r>
            <a:r>
              <a:rPr lang="en-US" sz="3999" b="1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Pertama</a:t>
            </a:r>
            <a:r>
              <a:rPr lang="en-US" sz="3999" b="1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:</a:t>
            </a:r>
          </a:p>
          <a:p>
            <a:pPr algn="l">
              <a:lnSpc>
                <a:spcPts val="3999"/>
              </a:lnSpc>
            </a:pPr>
            <a:endParaRPr lang="en-US" sz="3999" dirty="0">
              <a:solidFill>
                <a:srgbClr val="000000"/>
              </a:solidFill>
              <a:latin typeface="Jua"/>
              <a:ea typeface="Jua"/>
              <a:cs typeface="Jua"/>
              <a:sym typeface="Jua"/>
            </a:endParaRPr>
          </a:p>
          <a:p>
            <a:pPr algn="just">
              <a:lnSpc>
                <a:spcPts val="3999"/>
              </a:lnSpc>
            </a:pPr>
            <a:r>
              <a:rPr lang="en-US" sz="3999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Jisim</a:t>
            </a:r>
            <a:r>
              <a:rPr lang="en-US" sz="3999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bahan</a:t>
            </a:r>
            <a:r>
              <a:rPr lang="en-US" sz="3999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yang </a:t>
            </a:r>
            <a:r>
              <a:rPr lang="en-US" sz="3999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mendap</a:t>
            </a:r>
            <a:r>
              <a:rPr lang="en-US" sz="3999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atau</a:t>
            </a:r>
            <a:r>
              <a:rPr lang="en-US" sz="3999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larut</a:t>
            </a:r>
            <a:r>
              <a:rPr lang="en-US" sz="3999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semasa</a:t>
            </a:r>
            <a:r>
              <a:rPr lang="en-US" sz="3999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elektrolisis</a:t>
            </a:r>
            <a:r>
              <a:rPr lang="en-US" sz="3999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berkadar</a:t>
            </a:r>
            <a:r>
              <a:rPr lang="en-US" sz="3999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terus</a:t>
            </a:r>
            <a:r>
              <a:rPr lang="en-US" sz="3999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dengan</a:t>
            </a:r>
            <a:r>
              <a:rPr lang="en-US" sz="3999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jumlah</a:t>
            </a:r>
            <a:r>
              <a:rPr lang="en-US" sz="3999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cas</a:t>
            </a:r>
            <a:r>
              <a:rPr lang="en-US" sz="3999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elektrik</a:t>
            </a:r>
            <a:r>
              <a:rPr lang="en-US" sz="3999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yang </a:t>
            </a:r>
            <a:r>
              <a:rPr lang="en-US" sz="3999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mengalir</a:t>
            </a:r>
            <a:r>
              <a:rPr lang="en-US" sz="3999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142601" y="4750689"/>
            <a:ext cx="5060669" cy="25648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fr-FR" sz="3999" dirty="0">
                <a:solidFill>
                  <a:srgbClr val="FDF9DE"/>
                </a:solidFill>
                <a:latin typeface="Jua"/>
                <a:ea typeface="Jua"/>
                <a:cs typeface="Jua"/>
                <a:sym typeface="Jua"/>
              </a:rPr>
              <a:t>Q = It</a:t>
            </a:r>
          </a:p>
          <a:p>
            <a:pPr algn="l">
              <a:lnSpc>
                <a:spcPts val="3999"/>
              </a:lnSpc>
            </a:pPr>
            <a:endParaRPr lang="fr-FR" sz="3999" dirty="0">
              <a:solidFill>
                <a:srgbClr val="FDF9DE"/>
              </a:solidFill>
              <a:latin typeface="Jua"/>
              <a:ea typeface="Jua"/>
              <a:cs typeface="Jua"/>
              <a:sym typeface="Jua"/>
            </a:endParaRPr>
          </a:p>
          <a:p>
            <a:pPr algn="l">
              <a:lnSpc>
                <a:spcPts val="3999"/>
              </a:lnSpc>
            </a:pPr>
            <a:r>
              <a:rPr lang="fr-FR" sz="3999" dirty="0">
                <a:solidFill>
                  <a:srgbClr val="FDF9DE"/>
                </a:solidFill>
                <a:latin typeface="Jua"/>
                <a:ea typeface="Jua"/>
                <a:cs typeface="Jua"/>
                <a:sym typeface="Jua"/>
              </a:rPr>
              <a:t>Q = cas (Coulomb)</a:t>
            </a:r>
          </a:p>
          <a:p>
            <a:pPr algn="l">
              <a:lnSpc>
                <a:spcPts val="3999"/>
              </a:lnSpc>
            </a:pPr>
            <a:r>
              <a:rPr lang="fr-FR" sz="3999" dirty="0">
                <a:solidFill>
                  <a:srgbClr val="FDF9DE"/>
                </a:solidFill>
                <a:latin typeface="Jua"/>
                <a:ea typeface="Jua"/>
                <a:cs typeface="Jua"/>
                <a:sym typeface="Jua"/>
              </a:rPr>
              <a:t>I = </a:t>
            </a:r>
            <a:r>
              <a:rPr lang="fr-FR" sz="3999" dirty="0" err="1">
                <a:solidFill>
                  <a:srgbClr val="FDF9DE"/>
                </a:solidFill>
                <a:latin typeface="Jua"/>
                <a:ea typeface="Jua"/>
                <a:cs typeface="Jua"/>
                <a:sym typeface="Jua"/>
              </a:rPr>
              <a:t>arus</a:t>
            </a:r>
            <a:r>
              <a:rPr lang="fr-FR" sz="3999" dirty="0">
                <a:solidFill>
                  <a:srgbClr val="FDF9DE"/>
                </a:solidFill>
                <a:latin typeface="Jua"/>
                <a:ea typeface="Jua"/>
                <a:cs typeface="Jua"/>
                <a:sym typeface="Jua"/>
              </a:rPr>
              <a:t> (</a:t>
            </a:r>
            <a:r>
              <a:rPr lang="fr-FR" sz="3999" dirty="0" err="1">
                <a:solidFill>
                  <a:srgbClr val="FDF9DE"/>
                </a:solidFill>
                <a:latin typeface="Jua"/>
                <a:ea typeface="Jua"/>
                <a:cs typeface="Jua"/>
                <a:sym typeface="Jua"/>
              </a:rPr>
              <a:t>Ampere</a:t>
            </a:r>
            <a:r>
              <a:rPr lang="fr-FR" sz="3999" dirty="0">
                <a:solidFill>
                  <a:srgbClr val="FDF9DE"/>
                </a:solidFill>
                <a:latin typeface="Jua"/>
                <a:ea typeface="Jua"/>
                <a:cs typeface="Jua"/>
                <a:sym typeface="Jua"/>
              </a:rPr>
              <a:t>)</a:t>
            </a:r>
          </a:p>
          <a:p>
            <a:pPr algn="l">
              <a:lnSpc>
                <a:spcPts val="3999"/>
              </a:lnSpc>
            </a:pPr>
            <a:r>
              <a:rPr lang="fr-FR" sz="3999" dirty="0">
                <a:solidFill>
                  <a:srgbClr val="FDF9DE"/>
                </a:solidFill>
                <a:latin typeface="Jua"/>
                <a:ea typeface="Jua"/>
                <a:cs typeface="Jua"/>
                <a:sym typeface="Jua"/>
              </a:rPr>
              <a:t>t = </a:t>
            </a:r>
            <a:r>
              <a:rPr lang="fr-FR" sz="3999" dirty="0" err="1">
                <a:solidFill>
                  <a:srgbClr val="FDF9DE"/>
                </a:solidFill>
                <a:latin typeface="Jua"/>
                <a:ea typeface="Jua"/>
                <a:cs typeface="Jua"/>
                <a:sym typeface="Jua"/>
              </a:rPr>
              <a:t>masa</a:t>
            </a:r>
            <a:r>
              <a:rPr lang="fr-FR" sz="3999" dirty="0">
                <a:solidFill>
                  <a:srgbClr val="FDF9DE"/>
                </a:solidFill>
                <a:latin typeface="Jua"/>
                <a:ea typeface="Jua"/>
                <a:cs typeface="Jua"/>
                <a:sym typeface="Jua"/>
              </a:rPr>
              <a:t> (</a:t>
            </a:r>
            <a:r>
              <a:rPr lang="fr-FR" sz="3999" dirty="0" err="1">
                <a:solidFill>
                  <a:srgbClr val="FDF9DE"/>
                </a:solidFill>
                <a:latin typeface="Jua"/>
                <a:ea typeface="Jua"/>
                <a:cs typeface="Jua"/>
                <a:sym typeface="Jua"/>
              </a:rPr>
              <a:t>saat</a:t>
            </a:r>
            <a:r>
              <a:rPr lang="fr-FR" sz="3999" dirty="0">
                <a:solidFill>
                  <a:srgbClr val="FDF9DE"/>
                </a:solidFill>
                <a:latin typeface="Jua"/>
                <a:ea typeface="Jua"/>
                <a:cs typeface="Jua"/>
                <a:sym typeface="Jua"/>
              </a:rPr>
              <a:t>)</a:t>
            </a:r>
            <a:endParaRPr lang="en-US" sz="3999" dirty="0">
              <a:solidFill>
                <a:srgbClr val="FDF9DE"/>
              </a:solidFill>
              <a:latin typeface="Jua"/>
              <a:ea typeface="Jua"/>
              <a:cs typeface="Jua"/>
              <a:sym typeface="Jua"/>
            </a:endParaRPr>
          </a:p>
        </p:txBody>
      </p:sp>
      <p:grpSp>
        <p:nvGrpSpPr>
          <p:cNvPr id="19" name="Group 19"/>
          <p:cNvGrpSpPr/>
          <p:nvPr/>
        </p:nvGrpSpPr>
        <p:grpSpPr>
          <a:xfrm rot="-5400000">
            <a:off x="1945432" y="3210182"/>
            <a:ext cx="819338" cy="1431544"/>
            <a:chOff x="0" y="0"/>
            <a:chExt cx="179774" cy="314101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79774" cy="314101"/>
            </a:xfrm>
            <a:custGeom>
              <a:avLst/>
              <a:gdLst/>
              <a:ahLst/>
              <a:cxnLst/>
              <a:rect l="l" t="t" r="r" b="b"/>
              <a:pathLst>
                <a:path w="179774" h="314101">
                  <a:moveTo>
                    <a:pt x="89887" y="0"/>
                  </a:moveTo>
                  <a:lnTo>
                    <a:pt x="89887" y="0"/>
                  </a:lnTo>
                  <a:cubicBezTo>
                    <a:pt x="113727" y="0"/>
                    <a:pt x="136590" y="9470"/>
                    <a:pt x="153447" y="26327"/>
                  </a:cubicBezTo>
                  <a:cubicBezTo>
                    <a:pt x="170304" y="43184"/>
                    <a:pt x="179774" y="66048"/>
                    <a:pt x="179774" y="89887"/>
                  </a:cubicBezTo>
                  <a:lnTo>
                    <a:pt x="179774" y="224214"/>
                  </a:lnTo>
                  <a:cubicBezTo>
                    <a:pt x="179774" y="273857"/>
                    <a:pt x="139531" y="314101"/>
                    <a:pt x="89887" y="314101"/>
                  </a:cubicBezTo>
                  <a:lnTo>
                    <a:pt x="89887" y="314101"/>
                  </a:lnTo>
                  <a:cubicBezTo>
                    <a:pt x="66048" y="314101"/>
                    <a:pt x="43184" y="304631"/>
                    <a:pt x="26327" y="287774"/>
                  </a:cubicBezTo>
                  <a:cubicBezTo>
                    <a:pt x="9470" y="270917"/>
                    <a:pt x="0" y="248054"/>
                    <a:pt x="0" y="224214"/>
                  </a:cubicBezTo>
                  <a:lnTo>
                    <a:pt x="0" y="89887"/>
                  </a:lnTo>
                  <a:cubicBezTo>
                    <a:pt x="0" y="40244"/>
                    <a:pt x="40244" y="0"/>
                    <a:pt x="89887" y="0"/>
                  </a:cubicBezTo>
                  <a:close/>
                </a:path>
              </a:pathLst>
            </a:custGeom>
            <a:solidFill>
              <a:srgbClr val="F3DDD2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179774" cy="3522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 rot="-5400000">
            <a:off x="9570870" y="3302099"/>
            <a:ext cx="819338" cy="1431544"/>
            <a:chOff x="0" y="0"/>
            <a:chExt cx="179774" cy="314101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79774" cy="314101"/>
            </a:xfrm>
            <a:custGeom>
              <a:avLst/>
              <a:gdLst/>
              <a:ahLst/>
              <a:cxnLst/>
              <a:rect l="l" t="t" r="r" b="b"/>
              <a:pathLst>
                <a:path w="179774" h="314101">
                  <a:moveTo>
                    <a:pt x="89887" y="0"/>
                  </a:moveTo>
                  <a:lnTo>
                    <a:pt x="89887" y="0"/>
                  </a:lnTo>
                  <a:cubicBezTo>
                    <a:pt x="113727" y="0"/>
                    <a:pt x="136590" y="9470"/>
                    <a:pt x="153447" y="26327"/>
                  </a:cubicBezTo>
                  <a:cubicBezTo>
                    <a:pt x="170304" y="43184"/>
                    <a:pt x="179774" y="66048"/>
                    <a:pt x="179774" y="89887"/>
                  </a:cubicBezTo>
                  <a:lnTo>
                    <a:pt x="179774" y="224214"/>
                  </a:lnTo>
                  <a:cubicBezTo>
                    <a:pt x="179774" y="273857"/>
                    <a:pt x="139531" y="314101"/>
                    <a:pt x="89887" y="314101"/>
                  </a:cubicBezTo>
                  <a:lnTo>
                    <a:pt x="89887" y="314101"/>
                  </a:lnTo>
                  <a:cubicBezTo>
                    <a:pt x="66048" y="314101"/>
                    <a:pt x="43184" y="304631"/>
                    <a:pt x="26327" y="287774"/>
                  </a:cubicBezTo>
                  <a:cubicBezTo>
                    <a:pt x="9470" y="270917"/>
                    <a:pt x="0" y="248054"/>
                    <a:pt x="0" y="224214"/>
                  </a:cubicBezTo>
                  <a:lnTo>
                    <a:pt x="0" y="89887"/>
                  </a:lnTo>
                  <a:cubicBezTo>
                    <a:pt x="0" y="40244"/>
                    <a:pt x="40244" y="0"/>
                    <a:pt x="89887" y="0"/>
                  </a:cubicBezTo>
                  <a:close/>
                </a:path>
              </a:pathLst>
            </a:custGeom>
            <a:solidFill>
              <a:srgbClr val="F3DDD2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179774" cy="3522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2059106" y="3514704"/>
            <a:ext cx="454742" cy="10063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57"/>
              </a:lnSpc>
            </a:pPr>
            <a:r>
              <a:rPr lang="en-US" sz="5184" dirty="0">
                <a:solidFill>
                  <a:srgbClr val="004F70"/>
                </a:solidFill>
                <a:latin typeface="Jua"/>
                <a:ea typeface="Jua"/>
                <a:cs typeface="Jua"/>
                <a:sym typeface="Jua"/>
              </a:rPr>
              <a:t>1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9753168" y="3575344"/>
            <a:ext cx="454742" cy="8297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57"/>
              </a:lnSpc>
            </a:pPr>
            <a:r>
              <a:rPr lang="en-US" sz="5184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1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342885" y="3701699"/>
            <a:ext cx="5374844" cy="5556601"/>
            <a:chOff x="0" y="0"/>
            <a:chExt cx="1084955" cy="121919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84955" cy="1219197"/>
            </a:xfrm>
            <a:custGeom>
              <a:avLst/>
              <a:gdLst/>
              <a:ahLst/>
              <a:cxnLst/>
              <a:rect l="l" t="t" r="r" b="b"/>
              <a:pathLst>
                <a:path w="1084955" h="1219197">
                  <a:moveTo>
                    <a:pt x="62627" y="0"/>
                  </a:moveTo>
                  <a:lnTo>
                    <a:pt x="1022328" y="0"/>
                  </a:lnTo>
                  <a:cubicBezTo>
                    <a:pt x="1038937" y="0"/>
                    <a:pt x="1054867" y="6598"/>
                    <a:pt x="1066612" y="18343"/>
                  </a:cubicBezTo>
                  <a:cubicBezTo>
                    <a:pt x="1078356" y="30088"/>
                    <a:pt x="1084955" y="46017"/>
                    <a:pt x="1084955" y="62627"/>
                  </a:cubicBezTo>
                  <a:lnTo>
                    <a:pt x="1084955" y="1156570"/>
                  </a:lnTo>
                  <a:cubicBezTo>
                    <a:pt x="1084955" y="1191158"/>
                    <a:pt x="1056916" y="1219197"/>
                    <a:pt x="1022328" y="1219197"/>
                  </a:cubicBezTo>
                  <a:lnTo>
                    <a:pt x="62627" y="1219197"/>
                  </a:lnTo>
                  <a:cubicBezTo>
                    <a:pt x="28039" y="1219197"/>
                    <a:pt x="0" y="1191158"/>
                    <a:pt x="0" y="1156570"/>
                  </a:cubicBezTo>
                  <a:lnTo>
                    <a:pt x="0" y="62627"/>
                  </a:lnTo>
                  <a:cubicBezTo>
                    <a:pt x="0" y="28039"/>
                    <a:pt x="28039" y="0"/>
                    <a:pt x="62627" y="0"/>
                  </a:cubicBezTo>
                  <a:close/>
                </a:path>
              </a:pathLst>
            </a:custGeom>
            <a:solidFill>
              <a:srgbClr val="ADCD6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084955" cy="12572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-257468" y="1633439"/>
            <a:ext cx="2495148" cy="1228861"/>
          </a:xfrm>
          <a:custGeom>
            <a:avLst/>
            <a:gdLst/>
            <a:ahLst/>
            <a:cxnLst/>
            <a:rect l="l" t="t" r="r" b="b"/>
            <a:pathLst>
              <a:path w="2495148" h="1228861">
                <a:moveTo>
                  <a:pt x="0" y="0"/>
                </a:moveTo>
                <a:lnTo>
                  <a:pt x="2495149" y="0"/>
                </a:lnTo>
                <a:lnTo>
                  <a:pt x="2495149" y="1228860"/>
                </a:lnTo>
                <a:lnTo>
                  <a:pt x="0" y="12288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V="1">
            <a:off x="0" y="9016742"/>
            <a:ext cx="2678887" cy="1027461"/>
          </a:xfrm>
          <a:custGeom>
            <a:avLst/>
            <a:gdLst/>
            <a:ahLst/>
            <a:cxnLst/>
            <a:rect l="l" t="t" r="r" b="b"/>
            <a:pathLst>
              <a:path w="2678887" h="1027461">
                <a:moveTo>
                  <a:pt x="0" y="1027462"/>
                </a:moveTo>
                <a:lnTo>
                  <a:pt x="2678887" y="1027462"/>
                </a:lnTo>
                <a:lnTo>
                  <a:pt x="2678887" y="0"/>
                </a:lnTo>
                <a:lnTo>
                  <a:pt x="0" y="0"/>
                </a:lnTo>
                <a:lnTo>
                  <a:pt x="0" y="102746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8656936" y="3734223"/>
            <a:ext cx="7836302" cy="5556601"/>
            <a:chOff x="0" y="0"/>
            <a:chExt cx="1084955" cy="121919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084955" cy="1219197"/>
            </a:xfrm>
            <a:custGeom>
              <a:avLst/>
              <a:gdLst/>
              <a:ahLst/>
              <a:cxnLst/>
              <a:rect l="l" t="t" r="r" b="b"/>
              <a:pathLst>
                <a:path w="1084955" h="1219197">
                  <a:moveTo>
                    <a:pt x="62627" y="0"/>
                  </a:moveTo>
                  <a:lnTo>
                    <a:pt x="1022328" y="0"/>
                  </a:lnTo>
                  <a:cubicBezTo>
                    <a:pt x="1038937" y="0"/>
                    <a:pt x="1054867" y="6598"/>
                    <a:pt x="1066612" y="18343"/>
                  </a:cubicBezTo>
                  <a:cubicBezTo>
                    <a:pt x="1078356" y="30088"/>
                    <a:pt x="1084955" y="46017"/>
                    <a:pt x="1084955" y="62627"/>
                  </a:cubicBezTo>
                  <a:lnTo>
                    <a:pt x="1084955" y="1156570"/>
                  </a:lnTo>
                  <a:cubicBezTo>
                    <a:pt x="1084955" y="1191158"/>
                    <a:pt x="1056916" y="1219197"/>
                    <a:pt x="1022328" y="1219197"/>
                  </a:cubicBezTo>
                  <a:lnTo>
                    <a:pt x="62627" y="1219197"/>
                  </a:lnTo>
                  <a:cubicBezTo>
                    <a:pt x="28039" y="1219197"/>
                    <a:pt x="0" y="1191158"/>
                    <a:pt x="0" y="1156570"/>
                  </a:cubicBezTo>
                  <a:lnTo>
                    <a:pt x="0" y="62627"/>
                  </a:lnTo>
                  <a:cubicBezTo>
                    <a:pt x="0" y="28039"/>
                    <a:pt x="28039" y="0"/>
                    <a:pt x="62627" y="0"/>
                  </a:cubicBezTo>
                  <a:close/>
                </a:path>
              </a:pathLst>
            </a:custGeom>
            <a:solidFill>
              <a:srgbClr val="004F7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084955" cy="12572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 rot="-922628">
            <a:off x="16599807" y="1407078"/>
            <a:ext cx="2363021" cy="2017429"/>
          </a:xfrm>
          <a:custGeom>
            <a:avLst/>
            <a:gdLst/>
            <a:ahLst/>
            <a:cxnLst/>
            <a:rect l="l" t="t" r="r" b="b"/>
            <a:pathLst>
              <a:path w="2363021" h="2017429">
                <a:moveTo>
                  <a:pt x="0" y="0"/>
                </a:moveTo>
                <a:lnTo>
                  <a:pt x="2363021" y="0"/>
                </a:lnTo>
                <a:lnTo>
                  <a:pt x="2363021" y="2017429"/>
                </a:lnTo>
                <a:lnTo>
                  <a:pt x="0" y="20174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607364" y="8815343"/>
            <a:ext cx="2495148" cy="1228861"/>
          </a:xfrm>
          <a:custGeom>
            <a:avLst/>
            <a:gdLst/>
            <a:ahLst/>
            <a:cxnLst/>
            <a:rect l="l" t="t" r="r" b="b"/>
            <a:pathLst>
              <a:path w="2495148" h="1228861">
                <a:moveTo>
                  <a:pt x="0" y="0"/>
                </a:moveTo>
                <a:lnTo>
                  <a:pt x="2495148" y="0"/>
                </a:lnTo>
                <a:lnTo>
                  <a:pt x="2495148" y="1228861"/>
                </a:lnTo>
                <a:lnTo>
                  <a:pt x="0" y="12288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3070873" y="710827"/>
            <a:ext cx="12146252" cy="2031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4F7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﻿Hukum Faraday dan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4F7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Pengiraan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4F70"/>
              </a:solidFill>
              <a:effectLst/>
              <a:uLnTx/>
              <a:uFillTx/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2872049" y="4368921"/>
            <a:ext cx="5374844" cy="46166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Hukum Faraday </a:t>
            </a:r>
            <a:r>
              <a:rPr kumimoji="0" lang="en-US" sz="3999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Kedua</a:t>
            </a:r>
            <a:r>
              <a:rPr kumimoji="0" lang="en-US" sz="39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ts val="3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ua"/>
              <a:ea typeface="Jua"/>
              <a:cs typeface="Jua"/>
              <a:sym typeface="Jua"/>
            </a:endParaRPr>
          </a:p>
          <a:p>
            <a:pPr marL="0" marR="0" lvl="0" indent="0" algn="l" defTabSz="914400" rtl="0" eaLnBrk="1" fontAlgn="auto" latinLnBrk="0" hangingPunct="1">
              <a:lnSpc>
                <a:spcPts val="3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Jisim</a:t>
            </a: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 yang </a:t>
            </a:r>
            <a:r>
              <a:rPr kumimoji="0" lang="en-US" sz="39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diendapkan</a:t>
            </a: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 </a:t>
            </a:r>
            <a:r>
              <a:rPr kumimoji="0" lang="en-US" sz="39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adalah</a:t>
            </a: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 </a:t>
            </a:r>
            <a:r>
              <a:rPr kumimoji="0" lang="en-US" sz="39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berkadar</a:t>
            </a: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 </a:t>
            </a:r>
            <a:r>
              <a:rPr kumimoji="0" lang="en-US" sz="39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dengan</a:t>
            </a: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 </a:t>
            </a:r>
            <a:r>
              <a:rPr kumimoji="0" lang="en-US" sz="39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jisim</a:t>
            </a: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 molar dan </a:t>
            </a:r>
            <a:r>
              <a:rPr kumimoji="0" lang="en-US" sz="39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bilangan</a:t>
            </a: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 </a:t>
            </a:r>
            <a:r>
              <a:rPr kumimoji="0" lang="en-US" sz="39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elektron</a:t>
            </a: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 </a:t>
            </a:r>
            <a:r>
              <a:rPr kumimoji="0" lang="en-US" sz="39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terlibat</a:t>
            </a: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: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927101" y="4668219"/>
            <a:ext cx="7507672" cy="35907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FDF9DE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Mol electron = 	 Q​</a:t>
            </a:r>
          </a:p>
          <a:p>
            <a:pPr marL="0" marR="0" lvl="0" indent="0" algn="l" defTabSz="914400" rtl="0" eaLnBrk="1" fontAlgn="auto" latinLnBrk="0" hangingPunct="1">
              <a:lnSpc>
                <a:spcPts val="3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FDF9DE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					96500</a:t>
            </a:r>
          </a:p>
          <a:p>
            <a:pPr marL="0" marR="0" lvl="0" indent="0" algn="l" defTabSz="914400" rtl="0" eaLnBrk="1" fontAlgn="auto" latinLnBrk="0" hangingPunct="1">
              <a:lnSpc>
                <a:spcPts val="3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99" b="0" i="0" u="none" strike="noStrike" kern="1200" cap="none" spc="0" normalizeH="0" baseline="0" noProof="0" dirty="0">
              <a:ln>
                <a:noFill/>
              </a:ln>
              <a:solidFill>
                <a:srgbClr val="FDF9DE"/>
              </a:solidFill>
              <a:effectLst/>
              <a:uLnTx/>
              <a:uFillTx/>
              <a:latin typeface="Jua"/>
              <a:ea typeface="Jua"/>
              <a:cs typeface="Jua"/>
              <a:sym typeface="Jua"/>
            </a:endParaRPr>
          </a:p>
          <a:p>
            <a:pPr marL="0" marR="0" lvl="0" indent="0" algn="l" defTabSz="914400" rtl="0" eaLnBrk="1" fontAlgn="auto" latinLnBrk="0" hangingPunct="1">
              <a:lnSpc>
                <a:spcPts val="3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FDF9DE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Mol </a:t>
            </a:r>
            <a:r>
              <a:rPr kumimoji="0" lang="en-US" sz="3999" b="0" i="0" u="none" strike="noStrike" kern="1200" cap="none" spc="0" normalizeH="0" baseline="0" noProof="0" dirty="0" err="1">
                <a:ln>
                  <a:noFill/>
                </a:ln>
                <a:solidFill>
                  <a:srgbClr val="FDF9DE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bahan</a:t>
            </a: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FDF9DE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 = Mol electron 					  n</a:t>
            </a:r>
          </a:p>
          <a:p>
            <a:pPr marL="0" marR="0" lvl="0" indent="0" algn="l" defTabSz="914400" rtl="0" eaLnBrk="1" fontAlgn="auto" latinLnBrk="0" hangingPunct="1">
              <a:lnSpc>
                <a:spcPts val="3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99" b="0" i="0" u="none" strike="noStrike" kern="1200" cap="none" spc="0" normalizeH="0" baseline="0" noProof="0" dirty="0">
              <a:ln>
                <a:noFill/>
              </a:ln>
              <a:solidFill>
                <a:srgbClr val="FDF9DE"/>
              </a:solidFill>
              <a:effectLst/>
              <a:uLnTx/>
              <a:uFillTx/>
              <a:latin typeface="Jua"/>
              <a:ea typeface="Jua"/>
              <a:cs typeface="Jua"/>
              <a:sym typeface="Jua"/>
            </a:endParaRPr>
          </a:p>
          <a:p>
            <a:pPr marL="0" marR="0" lvl="0" indent="0" algn="l" defTabSz="914400" rtl="0" eaLnBrk="1" fontAlgn="auto" latinLnBrk="0" hangingPunct="1">
              <a:lnSpc>
                <a:spcPts val="3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99" b="0" i="0" u="none" strike="noStrike" kern="1200" cap="none" spc="0" normalizeH="0" baseline="0" noProof="0" dirty="0" err="1">
                <a:ln>
                  <a:noFill/>
                </a:ln>
                <a:solidFill>
                  <a:srgbClr val="FDF9DE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Jisim</a:t>
            </a: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FDF9DE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 = Mol × </a:t>
            </a:r>
            <a:r>
              <a:rPr kumimoji="0" lang="en-US" sz="3999" b="0" i="0" u="none" strike="noStrike" kern="1200" cap="none" spc="0" normalizeH="0" baseline="0" noProof="0" dirty="0" err="1">
                <a:ln>
                  <a:noFill/>
                </a:ln>
                <a:solidFill>
                  <a:srgbClr val="FDF9DE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Jisim</a:t>
            </a: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FDF9DE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 molar</a:t>
            </a:r>
          </a:p>
        </p:txBody>
      </p:sp>
      <p:grpSp>
        <p:nvGrpSpPr>
          <p:cNvPr id="19" name="Group 19"/>
          <p:cNvGrpSpPr/>
          <p:nvPr/>
        </p:nvGrpSpPr>
        <p:grpSpPr>
          <a:xfrm rot="-5400000">
            <a:off x="2155388" y="3228627"/>
            <a:ext cx="819338" cy="1431544"/>
            <a:chOff x="0" y="0"/>
            <a:chExt cx="179774" cy="314101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79774" cy="314101"/>
            </a:xfrm>
            <a:custGeom>
              <a:avLst/>
              <a:gdLst/>
              <a:ahLst/>
              <a:cxnLst/>
              <a:rect l="l" t="t" r="r" b="b"/>
              <a:pathLst>
                <a:path w="179774" h="314101">
                  <a:moveTo>
                    <a:pt x="89887" y="0"/>
                  </a:moveTo>
                  <a:lnTo>
                    <a:pt x="89887" y="0"/>
                  </a:lnTo>
                  <a:cubicBezTo>
                    <a:pt x="113727" y="0"/>
                    <a:pt x="136590" y="9470"/>
                    <a:pt x="153447" y="26327"/>
                  </a:cubicBezTo>
                  <a:cubicBezTo>
                    <a:pt x="170304" y="43184"/>
                    <a:pt x="179774" y="66048"/>
                    <a:pt x="179774" y="89887"/>
                  </a:cubicBezTo>
                  <a:lnTo>
                    <a:pt x="179774" y="224214"/>
                  </a:lnTo>
                  <a:cubicBezTo>
                    <a:pt x="179774" y="273857"/>
                    <a:pt x="139531" y="314101"/>
                    <a:pt x="89887" y="314101"/>
                  </a:cubicBezTo>
                  <a:lnTo>
                    <a:pt x="89887" y="314101"/>
                  </a:lnTo>
                  <a:cubicBezTo>
                    <a:pt x="66048" y="314101"/>
                    <a:pt x="43184" y="304631"/>
                    <a:pt x="26327" y="287774"/>
                  </a:cubicBezTo>
                  <a:cubicBezTo>
                    <a:pt x="9470" y="270917"/>
                    <a:pt x="0" y="248054"/>
                    <a:pt x="0" y="224214"/>
                  </a:cubicBezTo>
                  <a:lnTo>
                    <a:pt x="0" y="89887"/>
                  </a:lnTo>
                  <a:cubicBezTo>
                    <a:pt x="0" y="40244"/>
                    <a:pt x="40244" y="0"/>
                    <a:pt x="89887" y="0"/>
                  </a:cubicBezTo>
                  <a:close/>
                </a:path>
              </a:pathLst>
            </a:custGeom>
            <a:solidFill>
              <a:srgbClr val="F3DDD2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179774" cy="3522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 rot="-5400000">
            <a:off x="8517432" y="3215992"/>
            <a:ext cx="819338" cy="1431544"/>
            <a:chOff x="0" y="0"/>
            <a:chExt cx="179774" cy="314101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79774" cy="314101"/>
            </a:xfrm>
            <a:custGeom>
              <a:avLst/>
              <a:gdLst/>
              <a:ahLst/>
              <a:cxnLst/>
              <a:rect l="l" t="t" r="r" b="b"/>
              <a:pathLst>
                <a:path w="179774" h="314101">
                  <a:moveTo>
                    <a:pt x="89887" y="0"/>
                  </a:moveTo>
                  <a:lnTo>
                    <a:pt x="89887" y="0"/>
                  </a:lnTo>
                  <a:cubicBezTo>
                    <a:pt x="113727" y="0"/>
                    <a:pt x="136590" y="9470"/>
                    <a:pt x="153447" y="26327"/>
                  </a:cubicBezTo>
                  <a:cubicBezTo>
                    <a:pt x="170304" y="43184"/>
                    <a:pt x="179774" y="66048"/>
                    <a:pt x="179774" y="89887"/>
                  </a:cubicBezTo>
                  <a:lnTo>
                    <a:pt x="179774" y="224214"/>
                  </a:lnTo>
                  <a:cubicBezTo>
                    <a:pt x="179774" y="273857"/>
                    <a:pt x="139531" y="314101"/>
                    <a:pt x="89887" y="314101"/>
                  </a:cubicBezTo>
                  <a:lnTo>
                    <a:pt x="89887" y="314101"/>
                  </a:lnTo>
                  <a:cubicBezTo>
                    <a:pt x="66048" y="314101"/>
                    <a:pt x="43184" y="304631"/>
                    <a:pt x="26327" y="287774"/>
                  </a:cubicBezTo>
                  <a:cubicBezTo>
                    <a:pt x="9470" y="270917"/>
                    <a:pt x="0" y="248054"/>
                    <a:pt x="0" y="224214"/>
                  </a:cubicBezTo>
                  <a:lnTo>
                    <a:pt x="0" y="89887"/>
                  </a:lnTo>
                  <a:cubicBezTo>
                    <a:pt x="0" y="40244"/>
                    <a:pt x="40244" y="0"/>
                    <a:pt x="89887" y="0"/>
                  </a:cubicBezTo>
                  <a:close/>
                </a:path>
              </a:pathLst>
            </a:custGeom>
            <a:solidFill>
              <a:srgbClr val="F3DDD2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179774" cy="3522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2250864" y="3452576"/>
            <a:ext cx="454742" cy="8297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25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184" dirty="0">
                <a:solidFill>
                  <a:srgbClr val="004F70"/>
                </a:solidFill>
                <a:latin typeface="Jua"/>
                <a:ea typeface="Jua"/>
                <a:cs typeface="Jua"/>
                <a:sym typeface="Jua"/>
              </a:rPr>
              <a:t>2</a:t>
            </a:r>
            <a:endParaRPr kumimoji="0" lang="en-US" sz="5184" b="0" i="0" u="none" strike="noStrike" kern="1200" cap="none" spc="0" normalizeH="0" baseline="0" noProof="0" dirty="0">
              <a:ln>
                <a:noFill/>
              </a:ln>
              <a:solidFill>
                <a:srgbClr val="004F70"/>
              </a:solidFill>
              <a:effectLst/>
              <a:uLnTx/>
              <a:uFillTx/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8656936" y="3483610"/>
            <a:ext cx="454742" cy="1001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25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84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2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C78AFF5-67B1-413C-A772-117EBC60BC24}"/>
              </a:ext>
            </a:extLst>
          </p:cNvPr>
          <p:cNvCxnSpPr/>
          <p:nvPr/>
        </p:nvCxnSpPr>
        <p:spPr>
          <a:xfrm>
            <a:off x="12877800" y="5143500"/>
            <a:ext cx="253815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0BA0B9D-1AAD-47FD-8435-B2263F44C5D3}"/>
              </a:ext>
            </a:extLst>
          </p:cNvPr>
          <p:cNvCxnSpPr>
            <a:cxnSpLocks/>
          </p:cNvCxnSpPr>
          <p:nvPr/>
        </p:nvCxnSpPr>
        <p:spPr>
          <a:xfrm>
            <a:off x="12678974" y="6743700"/>
            <a:ext cx="339922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59106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534</Words>
  <Application>Microsoft Office PowerPoint</Application>
  <PresentationFormat>Custom</PresentationFormat>
  <Paragraphs>77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Calibri</vt:lpstr>
      <vt:lpstr>Atma Bold</vt:lpstr>
      <vt:lpstr>Jua</vt:lpstr>
      <vt:lpstr>Bahnschrift</vt:lpstr>
      <vt:lpstr>Nefelibata Sans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Dinda Natalisa</cp:lastModifiedBy>
  <cp:revision>10</cp:revision>
  <dcterms:created xsi:type="dcterms:W3CDTF">2006-08-16T00:00:00Z</dcterms:created>
  <dcterms:modified xsi:type="dcterms:W3CDTF">2025-07-24T06:53:37Z</dcterms:modified>
  <dc:identifier>DAGuDQdgOTY</dc:identifier>
</cp:coreProperties>
</file>