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8" r:id="rId3"/>
    <p:sldId id="260" r:id="rId4"/>
    <p:sldId id="266" r:id="rId5"/>
    <p:sldId id="267" r:id="rId6"/>
    <p:sldId id="268" r:id="rId7"/>
    <p:sldId id="269" r:id="rId8"/>
    <p:sldId id="262" r:id="rId9"/>
    <p:sldId id="270" r:id="rId10"/>
    <p:sldId id="259" r:id="rId11"/>
    <p:sldId id="271" r:id="rId12"/>
    <p:sldId id="261" r:id="rId13"/>
    <p:sldId id="263" r:id="rId14"/>
    <p:sldId id="264" r:id="rId15"/>
  </p:sldIdLst>
  <p:sldSz cx="18288000" cy="10287000"/>
  <p:notesSz cx="6858000" cy="9144000"/>
  <p:embeddedFontLst>
    <p:embeddedFont>
      <p:font typeface="Bagel Fat One" panose="020B0604020202020204" charset="-127"/>
      <p:regular r:id="rId16"/>
    </p:embeddedFont>
    <p:embeddedFont>
      <p:font typeface="TDTD가온" panose="020B0604020202020204" charset="-127"/>
      <p:regular r:id="rId17"/>
    </p:embeddedFont>
    <p:embeddedFont>
      <p:font typeface="Calibri" panose="020F0502020204030204" pitchFamily="34" charset="0"/>
      <p:regular r:id="rId18"/>
      <p:bold r:id="rId19"/>
      <p:italic r:id="rId20"/>
      <p:boldItalic r:id="rId21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46" d="100"/>
          <a:sy n="46" d="100"/>
        </p:scale>
        <p:origin x="756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3.fntdata"/><Relationship Id="rId3" Type="http://schemas.openxmlformats.org/officeDocument/2006/relationships/slide" Target="slides/slide2.xml"/><Relationship Id="rId21" Type="http://schemas.openxmlformats.org/officeDocument/2006/relationships/font" Target="fonts/font6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2.fntdata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7/28/2025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7/28/2025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7/28/2025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7/28/2025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13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svg"/><Relationship Id="rId17" Type="http://schemas.openxmlformats.org/officeDocument/2006/relationships/image" Target="../media/image16.jpg"/><Relationship Id="rId2" Type="http://schemas.openxmlformats.org/officeDocument/2006/relationships/image" Target="../media/image1.jpeg"/><Relationship Id="rId16" Type="http://schemas.openxmlformats.org/officeDocument/2006/relationships/image" Target="../media/image15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jpg"/><Relationship Id="rId10" Type="http://schemas.openxmlformats.org/officeDocument/2006/relationships/image" Target="../media/image9.svg"/><Relationship Id="rId4" Type="http://schemas.openxmlformats.org/officeDocument/2006/relationships/image" Target="../media/image3.svg"/><Relationship Id="rId9" Type="http://schemas.openxmlformats.org/officeDocument/2006/relationships/image" Target="../media/image8.png"/><Relationship Id="rId14" Type="http://schemas.openxmlformats.org/officeDocument/2006/relationships/image" Target="../media/image13.sv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svg"/><Relationship Id="rId3" Type="http://schemas.openxmlformats.org/officeDocument/2006/relationships/image" Target="../media/image2.png"/><Relationship Id="rId7" Type="http://schemas.openxmlformats.org/officeDocument/2006/relationships/image" Target="../media/image3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svg"/><Relationship Id="rId5" Type="http://schemas.openxmlformats.org/officeDocument/2006/relationships/image" Target="../media/image35.png"/><Relationship Id="rId10" Type="http://schemas.openxmlformats.org/officeDocument/2006/relationships/image" Target="../media/image40.svg"/><Relationship Id="rId4" Type="http://schemas.openxmlformats.org/officeDocument/2006/relationships/image" Target="../media/image3.svg"/><Relationship Id="rId9" Type="http://schemas.openxmlformats.org/officeDocument/2006/relationships/image" Target="../media/image39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svg"/><Relationship Id="rId3" Type="http://schemas.openxmlformats.org/officeDocument/2006/relationships/image" Target="../media/image2.png"/><Relationship Id="rId7" Type="http://schemas.openxmlformats.org/officeDocument/2006/relationships/image" Target="../media/image3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svg"/><Relationship Id="rId5" Type="http://schemas.openxmlformats.org/officeDocument/2006/relationships/image" Target="../media/image35.png"/><Relationship Id="rId4" Type="http://schemas.openxmlformats.org/officeDocument/2006/relationships/image" Target="../media/image3.sv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svg"/><Relationship Id="rId3" Type="http://schemas.openxmlformats.org/officeDocument/2006/relationships/image" Target="../media/image2.png"/><Relationship Id="rId7" Type="http://schemas.openxmlformats.org/officeDocument/2006/relationships/image" Target="../media/image2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2.svg"/><Relationship Id="rId5" Type="http://schemas.openxmlformats.org/officeDocument/2006/relationships/image" Target="../media/image41.png"/><Relationship Id="rId10" Type="http://schemas.openxmlformats.org/officeDocument/2006/relationships/image" Target="../media/image40.svg"/><Relationship Id="rId4" Type="http://schemas.openxmlformats.org/officeDocument/2006/relationships/image" Target="../media/image3.svg"/><Relationship Id="rId9" Type="http://schemas.openxmlformats.org/officeDocument/2006/relationships/image" Target="../media/image39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svg"/><Relationship Id="rId3" Type="http://schemas.openxmlformats.org/officeDocument/2006/relationships/image" Target="../media/image2.png"/><Relationship Id="rId7" Type="http://schemas.openxmlformats.org/officeDocument/2006/relationships/image" Target="../media/image2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4.svg"/><Relationship Id="rId5" Type="http://schemas.openxmlformats.org/officeDocument/2006/relationships/image" Target="../media/image43.png"/><Relationship Id="rId4" Type="http://schemas.openxmlformats.org/officeDocument/2006/relationships/image" Target="../media/image3.sv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svg"/><Relationship Id="rId13" Type="http://schemas.openxmlformats.org/officeDocument/2006/relationships/image" Target="../media/image49.jpg"/><Relationship Id="rId3" Type="http://schemas.openxmlformats.org/officeDocument/2006/relationships/image" Target="../media/image2.png"/><Relationship Id="rId7" Type="http://schemas.openxmlformats.org/officeDocument/2006/relationships/image" Target="../media/image25.png"/><Relationship Id="rId12" Type="http://schemas.openxmlformats.org/officeDocument/2006/relationships/image" Target="../media/image48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6.svg"/><Relationship Id="rId11" Type="http://schemas.openxmlformats.org/officeDocument/2006/relationships/image" Target="../media/image47.jpg"/><Relationship Id="rId5" Type="http://schemas.openxmlformats.org/officeDocument/2006/relationships/image" Target="../media/image45.png"/><Relationship Id="rId10" Type="http://schemas.openxmlformats.org/officeDocument/2006/relationships/image" Target="../media/image11.svg"/><Relationship Id="rId4" Type="http://schemas.openxmlformats.org/officeDocument/2006/relationships/image" Target="../media/image3.svg"/><Relationship Id="rId9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svg"/><Relationship Id="rId3" Type="http://schemas.openxmlformats.org/officeDocument/2006/relationships/image" Target="../media/image2.png"/><Relationship Id="rId7" Type="http://schemas.openxmlformats.org/officeDocument/2006/relationships/image" Target="../media/image1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svg"/><Relationship Id="rId5" Type="http://schemas.openxmlformats.org/officeDocument/2006/relationships/image" Target="../media/image17.png"/><Relationship Id="rId10" Type="http://schemas.openxmlformats.org/officeDocument/2006/relationships/image" Target="../media/image22.svg"/><Relationship Id="rId4" Type="http://schemas.openxmlformats.org/officeDocument/2006/relationships/image" Target="../media/image3.svg"/><Relationship Id="rId9" Type="http://schemas.openxmlformats.org/officeDocument/2006/relationships/image" Target="../media/image21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svg"/><Relationship Id="rId13" Type="http://schemas.openxmlformats.org/officeDocument/2006/relationships/image" Target="../media/image29.jpg"/><Relationship Id="rId3" Type="http://schemas.openxmlformats.org/officeDocument/2006/relationships/image" Target="../media/image2.png"/><Relationship Id="rId7" Type="http://schemas.openxmlformats.org/officeDocument/2006/relationships/image" Target="../media/image25.png"/><Relationship Id="rId12" Type="http://schemas.openxmlformats.org/officeDocument/2006/relationships/image" Target="../media/image28.sv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svg"/><Relationship Id="rId11" Type="http://schemas.openxmlformats.org/officeDocument/2006/relationships/image" Target="../media/image27.png"/><Relationship Id="rId5" Type="http://schemas.openxmlformats.org/officeDocument/2006/relationships/image" Target="../media/image23.png"/><Relationship Id="rId10" Type="http://schemas.openxmlformats.org/officeDocument/2006/relationships/image" Target="../media/image5.svg"/><Relationship Id="rId4" Type="http://schemas.openxmlformats.org/officeDocument/2006/relationships/image" Target="../media/image3.svg"/><Relationship Id="rId9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4" Type="http://schemas.openxmlformats.org/officeDocument/2006/relationships/image" Target="../media/image3.sv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4" Type="http://schemas.openxmlformats.org/officeDocument/2006/relationships/image" Target="../media/image3.sv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4" Type="http://schemas.openxmlformats.org/officeDocument/2006/relationships/image" Target="../media/image3.sv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4" Type="http://schemas.openxmlformats.org/officeDocument/2006/relationships/image" Target="../media/image3.sv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svg"/><Relationship Id="rId3" Type="http://schemas.openxmlformats.org/officeDocument/2006/relationships/image" Target="../media/image2.png"/><Relationship Id="rId7" Type="http://schemas.openxmlformats.org/officeDocument/2006/relationships/image" Target="../media/image3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svg"/><Relationship Id="rId5" Type="http://schemas.openxmlformats.org/officeDocument/2006/relationships/image" Target="../media/image30.png"/><Relationship Id="rId4" Type="http://schemas.openxmlformats.org/officeDocument/2006/relationships/image" Target="../media/image3.sv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svg"/><Relationship Id="rId3" Type="http://schemas.openxmlformats.org/officeDocument/2006/relationships/image" Target="../media/image2.png"/><Relationship Id="rId7" Type="http://schemas.openxmlformats.org/officeDocument/2006/relationships/image" Target="../media/image3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svg"/><Relationship Id="rId5" Type="http://schemas.openxmlformats.org/officeDocument/2006/relationships/image" Target="../media/image30.png"/><Relationship Id="rId4" Type="http://schemas.openxmlformats.org/officeDocument/2006/relationships/image" Target="../media/image3.svg"/><Relationship Id="rId9" Type="http://schemas.openxmlformats.org/officeDocument/2006/relationships/image" Target="../media/image34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ED3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1943100" y="-394552"/>
            <a:ext cx="11087100" cy="11087100"/>
          </a:xfrm>
          <a:custGeom>
            <a:avLst/>
            <a:gdLst/>
            <a:ahLst/>
            <a:cxnLst/>
            <a:rect l="l" t="t" r="r" b="b"/>
            <a:pathLst>
              <a:path w="11087100" h="11087100">
                <a:moveTo>
                  <a:pt x="0" y="0"/>
                </a:moveTo>
                <a:lnTo>
                  <a:pt x="11087100" y="0"/>
                </a:lnTo>
                <a:lnTo>
                  <a:pt x="11087100" y="11087100"/>
                </a:lnTo>
                <a:lnTo>
                  <a:pt x="0" y="110871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40000"/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9144000" y="-405548"/>
            <a:ext cx="11087100" cy="11087100"/>
          </a:xfrm>
          <a:custGeom>
            <a:avLst/>
            <a:gdLst/>
            <a:ahLst/>
            <a:cxnLst/>
            <a:rect l="l" t="t" r="r" b="b"/>
            <a:pathLst>
              <a:path w="11087100" h="11087100">
                <a:moveTo>
                  <a:pt x="0" y="0"/>
                </a:moveTo>
                <a:lnTo>
                  <a:pt x="11087100" y="0"/>
                </a:lnTo>
                <a:lnTo>
                  <a:pt x="11087100" y="11087100"/>
                </a:lnTo>
                <a:lnTo>
                  <a:pt x="0" y="110871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40000"/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-253441" y="7134204"/>
            <a:ext cx="19316939" cy="7987004"/>
          </a:xfrm>
          <a:custGeom>
            <a:avLst/>
            <a:gdLst/>
            <a:ahLst/>
            <a:cxnLst/>
            <a:rect l="l" t="t" r="r" b="b"/>
            <a:pathLst>
              <a:path w="19316939" h="7987004">
                <a:moveTo>
                  <a:pt x="0" y="0"/>
                </a:moveTo>
                <a:lnTo>
                  <a:pt x="19316940" y="0"/>
                </a:lnTo>
                <a:lnTo>
                  <a:pt x="19316940" y="7987004"/>
                </a:lnTo>
                <a:lnTo>
                  <a:pt x="0" y="798700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1028700" y="1761449"/>
            <a:ext cx="16230600" cy="6079097"/>
          </a:xfrm>
          <a:custGeom>
            <a:avLst/>
            <a:gdLst/>
            <a:ahLst/>
            <a:cxnLst/>
            <a:rect l="l" t="t" r="r" b="b"/>
            <a:pathLst>
              <a:path w="16230600" h="6079097">
                <a:moveTo>
                  <a:pt x="0" y="0"/>
                </a:moveTo>
                <a:lnTo>
                  <a:pt x="16230600" y="0"/>
                </a:lnTo>
                <a:lnTo>
                  <a:pt x="16230600" y="6079098"/>
                </a:lnTo>
                <a:lnTo>
                  <a:pt x="0" y="6079098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3834722" y="7134204"/>
            <a:ext cx="10618555" cy="5444423"/>
          </a:xfrm>
          <a:custGeom>
            <a:avLst/>
            <a:gdLst/>
            <a:ahLst/>
            <a:cxnLst/>
            <a:rect l="l" t="t" r="r" b="b"/>
            <a:pathLst>
              <a:path w="10618555" h="5444423">
                <a:moveTo>
                  <a:pt x="0" y="0"/>
                </a:moveTo>
                <a:lnTo>
                  <a:pt x="10618556" y="0"/>
                </a:lnTo>
                <a:lnTo>
                  <a:pt x="10618556" y="5444423"/>
                </a:lnTo>
                <a:lnTo>
                  <a:pt x="0" y="5444423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7061759" y="5385845"/>
            <a:ext cx="4164481" cy="2665268"/>
          </a:xfrm>
          <a:custGeom>
            <a:avLst/>
            <a:gdLst/>
            <a:ahLst/>
            <a:cxnLst/>
            <a:rect l="l" t="t" r="r" b="b"/>
            <a:pathLst>
              <a:path w="4164481" h="2665268">
                <a:moveTo>
                  <a:pt x="0" y="0"/>
                </a:moveTo>
                <a:lnTo>
                  <a:pt x="4164482" y="0"/>
                </a:lnTo>
                <a:lnTo>
                  <a:pt x="4164482" y="2665268"/>
                </a:lnTo>
                <a:lnTo>
                  <a:pt x="0" y="2665268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11226241" y="5068703"/>
            <a:ext cx="2298717" cy="3250115"/>
          </a:xfrm>
          <a:custGeom>
            <a:avLst/>
            <a:gdLst/>
            <a:ahLst/>
            <a:cxnLst/>
            <a:rect l="l" t="t" r="r" b="b"/>
            <a:pathLst>
              <a:path w="2298717" h="3250115">
                <a:moveTo>
                  <a:pt x="0" y="0"/>
                </a:moveTo>
                <a:lnTo>
                  <a:pt x="2298717" y="0"/>
                </a:lnTo>
                <a:lnTo>
                  <a:pt x="2298717" y="3250114"/>
                </a:lnTo>
                <a:lnTo>
                  <a:pt x="0" y="3250114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>
            <a:off x="5357145" y="6722142"/>
            <a:ext cx="2051802" cy="1596675"/>
          </a:xfrm>
          <a:custGeom>
            <a:avLst/>
            <a:gdLst/>
            <a:ahLst/>
            <a:cxnLst/>
            <a:rect l="l" t="t" r="r" b="b"/>
            <a:pathLst>
              <a:path w="2051802" h="1596675">
                <a:moveTo>
                  <a:pt x="0" y="0"/>
                </a:moveTo>
                <a:lnTo>
                  <a:pt x="2051802" y="0"/>
                </a:lnTo>
                <a:lnTo>
                  <a:pt x="2051802" y="1596675"/>
                </a:lnTo>
                <a:lnTo>
                  <a:pt x="0" y="1596675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a:blipFill>
        </p:spPr>
      </p:sp>
      <p:sp>
        <p:nvSpPr>
          <p:cNvPr id="10" name="TextBox 10"/>
          <p:cNvSpPr txBox="1"/>
          <p:nvPr/>
        </p:nvSpPr>
        <p:spPr>
          <a:xfrm>
            <a:off x="1602886" y="2254891"/>
            <a:ext cx="15082226" cy="29546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/>
            <a:r>
              <a:rPr lang="en-US" sz="9600" dirty="0">
                <a:solidFill>
                  <a:srgbClr val="75200F"/>
                </a:solidFill>
                <a:latin typeface="Bagel Fat One"/>
                <a:ea typeface="Bagel Fat One"/>
                <a:cs typeface="Bagel Fat One"/>
                <a:sym typeface="Bagel Fat One"/>
              </a:rPr>
              <a:t>Kimia dan </a:t>
            </a:r>
          </a:p>
          <a:p>
            <a:pPr algn="ctr"/>
            <a:r>
              <a:rPr lang="en-US" sz="9600" dirty="0">
                <a:solidFill>
                  <a:srgbClr val="75200F"/>
                </a:solidFill>
                <a:latin typeface="Bagel Fat One"/>
                <a:ea typeface="Bagel Fat One"/>
                <a:cs typeface="Bagel Fat One"/>
                <a:sym typeface="Bagel Fat One"/>
              </a:rPr>
              <a:t>Masyarakat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6A627053-7B64-47B9-B302-893ACD33E82F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0303" y="5613973"/>
            <a:ext cx="2550444" cy="1509235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363903A6-B18A-480F-AC5B-C45F9D4F07DF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3502" y="2919794"/>
            <a:ext cx="2705100" cy="1685925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1E758EA6-CAEA-4C3B-9705-F4E9CF35F60C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86824" y="2578991"/>
            <a:ext cx="2066925" cy="22098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ED3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1943100" y="-394552"/>
            <a:ext cx="11087100" cy="11087100"/>
          </a:xfrm>
          <a:custGeom>
            <a:avLst/>
            <a:gdLst/>
            <a:ahLst/>
            <a:cxnLst/>
            <a:rect l="l" t="t" r="r" b="b"/>
            <a:pathLst>
              <a:path w="11087100" h="11087100">
                <a:moveTo>
                  <a:pt x="0" y="0"/>
                </a:moveTo>
                <a:lnTo>
                  <a:pt x="11087100" y="0"/>
                </a:lnTo>
                <a:lnTo>
                  <a:pt x="11087100" y="11087100"/>
                </a:lnTo>
                <a:lnTo>
                  <a:pt x="0" y="110871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40000"/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9144000" y="-405548"/>
            <a:ext cx="11087100" cy="11087100"/>
          </a:xfrm>
          <a:custGeom>
            <a:avLst/>
            <a:gdLst/>
            <a:ahLst/>
            <a:cxnLst/>
            <a:rect l="l" t="t" r="r" b="b"/>
            <a:pathLst>
              <a:path w="11087100" h="11087100">
                <a:moveTo>
                  <a:pt x="0" y="0"/>
                </a:moveTo>
                <a:lnTo>
                  <a:pt x="11087100" y="0"/>
                </a:lnTo>
                <a:lnTo>
                  <a:pt x="11087100" y="11087100"/>
                </a:lnTo>
                <a:lnTo>
                  <a:pt x="0" y="110871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40000"/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-253441" y="7134204"/>
            <a:ext cx="19316939" cy="7987004"/>
          </a:xfrm>
          <a:custGeom>
            <a:avLst/>
            <a:gdLst/>
            <a:ahLst/>
            <a:cxnLst/>
            <a:rect l="l" t="t" r="r" b="b"/>
            <a:pathLst>
              <a:path w="19316939" h="7987004">
                <a:moveTo>
                  <a:pt x="0" y="0"/>
                </a:moveTo>
                <a:lnTo>
                  <a:pt x="19316940" y="0"/>
                </a:lnTo>
                <a:lnTo>
                  <a:pt x="19316940" y="7987004"/>
                </a:lnTo>
                <a:lnTo>
                  <a:pt x="0" y="798700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575997" y="2708832"/>
            <a:ext cx="9486113" cy="7133873"/>
          </a:xfrm>
          <a:custGeom>
            <a:avLst/>
            <a:gdLst/>
            <a:ahLst/>
            <a:cxnLst/>
            <a:rect l="l" t="t" r="r" b="b"/>
            <a:pathLst>
              <a:path w="7705743" h="6486835">
                <a:moveTo>
                  <a:pt x="0" y="0"/>
                </a:moveTo>
                <a:lnTo>
                  <a:pt x="7705743" y="0"/>
                </a:lnTo>
                <a:lnTo>
                  <a:pt x="7705743" y="6486835"/>
                </a:lnTo>
                <a:lnTo>
                  <a:pt x="0" y="6486835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10833659" y="2223767"/>
            <a:ext cx="7037112" cy="6486835"/>
          </a:xfrm>
          <a:custGeom>
            <a:avLst/>
            <a:gdLst/>
            <a:ahLst/>
            <a:cxnLst/>
            <a:rect l="l" t="t" r="r" b="b"/>
            <a:pathLst>
              <a:path w="7705743" h="6486835">
                <a:moveTo>
                  <a:pt x="0" y="0"/>
                </a:moveTo>
                <a:lnTo>
                  <a:pt x="7705743" y="0"/>
                </a:lnTo>
                <a:lnTo>
                  <a:pt x="7705743" y="6486835"/>
                </a:lnTo>
                <a:lnTo>
                  <a:pt x="0" y="6486835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9351844" y="6968183"/>
            <a:ext cx="2963629" cy="3152796"/>
          </a:xfrm>
          <a:custGeom>
            <a:avLst/>
            <a:gdLst/>
            <a:ahLst/>
            <a:cxnLst/>
            <a:rect l="l" t="t" r="r" b="b"/>
            <a:pathLst>
              <a:path w="2963629" h="3152796">
                <a:moveTo>
                  <a:pt x="0" y="0"/>
                </a:moveTo>
                <a:lnTo>
                  <a:pt x="2963629" y="0"/>
                </a:lnTo>
                <a:lnTo>
                  <a:pt x="2963629" y="3152796"/>
                </a:lnTo>
                <a:lnTo>
                  <a:pt x="0" y="3152796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>
            <a:off x="14043380" y="-115005"/>
            <a:ext cx="3823964" cy="3003550"/>
          </a:xfrm>
          <a:custGeom>
            <a:avLst/>
            <a:gdLst/>
            <a:ahLst/>
            <a:cxnLst/>
            <a:rect l="l" t="t" r="r" b="b"/>
            <a:pathLst>
              <a:path w="3823964" h="3003550">
                <a:moveTo>
                  <a:pt x="0" y="0"/>
                </a:moveTo>
                <a:lnTo>
                  <a:pt x="3823964" y="0"/>
                </a:lnTo>
                <a:lnTo>
                  <a:pt x="3823964" y="3003551"/>
                </a:lnTo>
                <a:lnTo>
                  <a:pt x="0" y="3003551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</p:sp>
      <p:sp>
        <p:nvSpPr>
          <p:cNvPr id="10" name="TextBox 10"/>
          <p:cNvSpPr txBox="1"/>
          <p:nvPr/>
        </p:nvSpPr>
        <p:spPr>
          <a:xfrm>
            <a:off x="1018841" y="3477944"/>
            <a:ext cx="8896707" cy="618765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514350" indent="-514350" algn="l">
              <a:lnSpc>
                <a:spcPts val="4356"/>
              </a:lnSpc>
              <a:buAutoNum type="alphaLcParenR"/>
            </a:pPr>
            <a:r>
              <a:rPr lang="en-US" sz="3485" b="1" dirty="0" err="1">
                <a:solidFill>
                  <a:srgbClr val="75200F"/>
                </a:solidFill>
                <a:latin typeface="TDTD가온"/>
                <a:ea typeface="TDTD가온"/>
                <a:cs typeface="TDTD가온"/>
                <a:sym typeface="TDTD가온"/>
              </a:rPr>
              <a:t>Teknologi</a:t>
            </a:r>
            <a:r>
              <a:rPr lang="en-US" sz="3485" b="1" dirty="0">
                <a:solidFill>
                  <a:srgbClr val="75200F"/>
                </a:solidFill>
                <a:latin typeface="TDTD가온"/>
                <a:ea typeface="TDTD가온"/>
                <a:cs typeface="TDTD가온"/>
                <a:sym typeface="TDTD가온"/>
              </a:rPr>
              <a:t> Hijau</a:t>
            </a:r>
          </a:p>
          <a:p>
            <a:pPr algn="l">
              <a:lnSpc>
                <a:spcPts val="4356"/>
              </a:lnSpc>
            </a:pPr>
            <a:r>
              <a:rPr lang="en-US" sz="3485" dirty="0" err="1">
                <a:solidFill>
                  <a:srgbClr val="75200F"/>
                </a:solidFill>
                <a:latin typeface="TDTD가온"/>
                <a:ea typeface="TDTD가온"/>
                <a:cs typeface="TDTD가온"/>
                <a:sym typeface="TDTD가온"/>
              </a:rPr>
              <a:t>Teknologi</a:t>
            </a:r>
            <a:r>
              <a:rPr lang="en-US" sz="3485" dirty="0">
                <a:solidFill>
                  <a:srgbClr val="75200F"/>
                </a:solidFill>
                <a:latin typeface="TDTD가온"/>
                <a:ea typeface="TDTD가온"/>
                <a:cs typeface="TDTD가온"/>
                <a:sym typeface="TDTD가온"/>
              </a:rPr>
              <a:t> </a:t>
            </a:r>
            <a:r>
              <a:rPr lang="en-US" sz="3485" dirty="0" err="1">
                <a:solidFill>
                  <a:srgbClr val="75200F"/>
                </a:solidFill>
                <a:latin typeface="TDTD가온"/>
                <a:ea typeface="TDTD가온"/>
                <a:cs typeface="TDTD가온"/>
                <a:sym typeface="TDTD가온"/>
              </a:rPr>
              <a:t>hijau</a:t>
            </a:r>
            <a:r>
              <a:rPr lang="en-US" sz="3485" dirty="0">
                <a:solidFill>
                  <a:srgbClr val="75200F"/>
                </a:solidFill>
                <a:latin typeface="TDTD가온"/>
                <a:ea typeface="TDTD가온"/>
                <a:cs typeface="TDTD가온"/>
                <a:sym typeface="TDTD가온"/>
              </a:rPr>
              <a:t> </a:t>
            </a:r>
            <a:r>
              <a:rPr lang="en-US" sz="3485" dirty="0" err="1">
                <a:solidFill>
                  <a:srgbClr val="75200F"/>
                </a:solidFill>
                <a:latin typeface="TDTD가온"/>
                <a:ea typeface="TDTD가온"/>
                <a:cs typeface="TDTD가온"/>
                <a:sym typeface="TDTD가온"/>
              </a:rPr>
              <a:t>ialah</a:t>
            </a:r>
            <a:r>
              <a:rPr lang="en-US" sz="3485" dirty="0">
                <a:solidFill>
                  <a:srgbClr val="75200F"/>
                </a:solidFill>
                <a:latin typeface="TDTD가온"/>
                <a:ea typeface="TDTD가온"/>
                <a:cs typeface="TDTD가온"/>
                <a:sym typeface="TDTD가온"/>
              </a:rPr>
              <a:t> </a:t>
            </a:r>
            <a:r>
              <a:rPr lang="en-US" sz="3485" dirty="0" err="1">
                <a:solidFill>
                  <a:srgbClr val="75200F"/>
                </a:solidFill>
                <a:latin typeface="TDTD가온"/>
                <a:ea typeface="TDTD가온"/>
                <a:cs typeface="TDTD가온"/>
                <a:sym typeface="TDTD가온"/>
              </a:rPr>
              <a:t>penggunaan</a:t>
            </a:r>
            <a:r>
              <a:rPr lang="en-US" sz="3485" dirty="0">
                <a:solidFill>
                  <a:srgbClr val="75200F"/>
                </a:solidFill>
                <a:latin typeface="TDTD가온"/>
                <a:ea typeface="TDTD가온"/>
                <a:cs typeface="TDTD가온"/>
                <a:sym typeface="TDTD가온"/>
              </a:rPr>
              <a:t> </a:t>
            </a:r>
            <a:r>
              <a:rPr lang="en-US" sz="3485" dirty="0" err="1">
                <a:solidFill>
                  <a:srgbClr val="75200F"/>
                </a:solidFill>
                <a:latin typeface="TDTD가온"/>
                <a:ea typeface="TDTD가온"/>
                <a:cs typeface="TDTD가온"/>
                <a:sym typeface="TDTD가온"/>
              </a:rPr>
              <a:t>teknologi</a:t>
            </a:r>
            <a:r>
              <a:rPr lang="en-US" sz="3485" dirty="0">
                <a:solidFill>
                  <a:srgbClr val="75200F"/>
                </a:solidFill>
                <a:latin typeface="TDTD가온"/>
                <a:ea typeface="TDTD가온"/>
                <a:cs typeface="TDTD가온"/>
                <a:sym typeface="TDTD가온"/>
              </a:rPr>
              <a:t> dan </a:t>
            </a:r>
            <a:r>
              <a:rPr lang="en-US" sz="3485" dirty="0" err="1">
                <a:solidFill>
                  <a:srgbClr val="75200F"/>
                </a:solidFill>
                <a:latin typeface="TDTD가온"/>
                <a:ea typeface="TDTD가온"/>
                <a:cs typeface="TDTD가온"/>
                <a:sym typeface="TDTD가온"/>
              </a:rPr>
              <a:t>inovasi</a:t>
            </a:r>
            <a:r>
              <a:rPr lang="en-US" sz="3485" dirty="0">
                <a:solidFill>
                  <a:srgbClr val="75200F"/>
                </a:solidFill>
                <a:latin typeface="TDTD가온"/>
                <a:ea typeface="TDTD가온"/>
                <a:cs typeface="TDTD가온"/>
                <a:sym typeface="TDTD가온"/>
              </a:rPr>
              <a:t> yang </a:t>
            </a:r>
            <a:r>
              <a:rPr lang="en-US" sz="3485" dirty="0" err="1">
                <a:solidFill>
                  <a:srgbClr val="75200F"/>
                </a:solidFill>
                <a:latin typeface="TDTD가온"/>
                <a:ea typeface="TDTD가온"/>
                <a:cs typeface="TDTD가온"/>
                <a:sym typeface="TDTD가온"/>
              </a:rPr>
              <a:t>mesra</a:t>
            </a:r>
            <a:r>
              <a:rPr lang="en-US" sz="3485" dirty="0">
                <a:solidFill>
                  <a:srgbClr val="75200F"/>
                </a:solidFill>
                <a:latin typeface="TDTD가온"/>
                <a:ea typeface="TDTD가온"/>
                <a:cs typeface="TDTD가온"/>
                <a:sym typeface="TDTD가온"/>
              </a:rPr>
              <a:t> </a:t>
            </a:r>
            <a:r>
              <a:rPr lang="en-US" sz="3485" dirty="0" err="1">
                <a:solidFill>
                  <a:srgbClr val="75200F"/>
                </a:solidFill>
                <a:latin typeface="TDTD가온"/>
                <a:ea typeface="TDTD가온"/>
                <a:cs typeface="TDTD가온"/>
                <a:sym typeface="TDTD가온"/>
              </a:rPr>
              <a:t>alam</a:t>
            </a:r>
            <a:r>
              <a:rPr lang="en-US" sz="3485" dirty="0">
                <a:solidFill>
                  <a:srgbClr val="75200F"/>
                </a:solidFill>
                <a:latin typeface="TDTD가온"/>
                <a:ea typeface="TDTD가온"/>
                <a:cs typeface="TDTD가온"/>
                <a:sym typeface="TDTD가온"/>
              </a:rPr>
              <a:t> </a:t>
            </a:r>
            <a:r>
              <a:rPr lang="en-US" sz="3485" dirty="0" err="1">
                <a:solidFill>
                  <a:srgbClr val="75200F"/>
                </a:solidFill>
                <a:latin typeface="TDTD가온"/>
                <a:ea typeface="TDTD가온"/>
                <a:cs typeface="TDTD가온"/>
                <a:sym typeface="TDTD가온"/>
              </a:rPr>
              <a:t>serta</a:t>
            </a:r>
            <a:r>
              <a:rPr lang="en-US" sz="3485" dirty="0">
                <a:solidFill>
                  <a:srgbClr val="75200F"/>
                </a:solidFill>
                <a:latin typeface="TDTD가온"/>
                <a:ea typeface="TDTD가온"/>
                <a:cs typeface="TDTD가온"/>
                <a:sym typeface="TDTD가온"/>
              </a:rPr>
              <a:t> </a:t>
            </a:r>
            <a:r>
              <a:rPr lang="en-US" sz="3485" dirty="0" err="1">
                <a:solidFill>
                  <a:srgbClr val="75200F"/>
                </a:solidFill>
                <a:latin typeface="TDTD가온"/>
                <a:ea typeface="TDTD가온"/>
                <a:cs typeface="TDTD가온"/>
                <a:sym typeface="TDTD가온"/>
              </a:rPr>
              <a:t>menjamin</a:t>
            </a:r>
            <a:r>
              <a:rPr lang="en-US" sz="3485" dirty="0">
                <a:solidFill>
                  <a:srgbClr val="75200F"/>
                </a:solidFill>
                <a:latin typeface="TDTD가온"/>
                <a:ea typeface="TDTD가온"/>
                <a:cs typeface="TDTD가온"/>
                <a:sym typeface="TDTD가온"/>
              </a:rPr>
              <a:t> </a:t>
            </a:r>
            <a:r>
              <a:rPr lang="en-US" sz="3485" dirty="0" err="1">
                <a:solidFill>
                  <a:srgbClr val="75200F"/>
                </a:solidFill>
                <a:latin typeface="TDTD가온"/>
                <a:ea typeface="TDTD가온"/>
                <a:cs typeface="TDTD가온"/>
                <a:sym typeface="TDTD가온"/>
              </a:rPr>
              <a:t>kelestarian</a:t>
            </a:r>
            <a:r>
              <a:rPr lang="en-US" sz="3485" dirty="0">
                <a:solidFill>
                  <a:srgbClr val="75200F"/>
                </a:solidFill>
                <a:latin typeface="TDTD가온"/>
                <a:ea typeface="TDTD가온"/>
                <a:cs typeface="TDTD가온"/>
                <a:sym typeface="TDTD가온"/>
              </a:rPr>
              <a:t> </a:t>
            </a:r>
            <a:r>
              <a:rPr lang="en-US" sz="3485" dirty="0" err="1">
                <a:solidFill>
                  <a:srgbClr val="75200F"/>
                </a:solidFill>
                <a:latin typeface="TDTD가온"/>
                <a:ea typeface="TDTD가온"/>
                <a:cs typeface="TDTD가온"/>
                <a:sym typeface="TDTD가온"/>
              </a:rPr>
              <a:t>sumber</a:t>
            </a:r>
            <a:r>
              <a:rPr lang="en-US" sz="3485" dirty="0">
                <a:solidFill>
                  <a:srgbClr val="75200F"/>
                </a:solidFill>
                <a:latin typeface="TDTD가온"/>
                <a:ea typeface="TDTD가온"/>
                <a:cs typeface="TDTD가온"/>
                <a:sym typeface="TDTD가온"/>
              </a:rPr>
              <a:t>.</a:t>
            </a:r>
          </a:p>
          <a:p>
            <a:pPr marL="457200" indent="-457200" algn="l">
              <a:lnSpc>
                <a:spcPts val="4356"/>
              </a:lnSpc>
              <a:buFont typeface="Arial" panose="020B0604020202020204" pitchFamily="34" charset="0"/>
              <a:buChar char="•"/>
            </a:pPr>
            <a:r>
              <a:rPr lang="en-US" sz="3485" dirty="0" err="1">
                <a:solidFill>
                  <a:srgbClr val="75200F"/>
                </a:solidFill>
                <a:latin typeface="TDTD가온"/>
                <a:ea typeface="TDTD가온"/>
                <a:cs typeface="TDTD가온"/>
                <a:sym typeface="TDTD가온"/>
              </a:rPr>
              <a:t>Ciri-ciri</a:t>
            </a:r>
            <a:r>
              <a:rPr lang="en-US" sz="3485" dirty="0">
                <a:solidFill>
                  <a:srgbClr val="75200F"/>
                </a:solidFill>
                <a:latin typeface="TDTD가온"/>
                <a:ea typeface="TDTD가온"/>
                <a:cs typeface="TDTD가온"/>
                <a:sym typeface="TDTD가온"/>
              </a:rPr>
              <a:t> </a:t>
            </a:r>
            <a:r>
              <a:rPr lang="en-US" sz="3485" dirty="0" err="1">
                <a:solidFill>
                  <a:srgbClr val="75200F"/>
                </a:solidFill>
                <a:latin typeface="TDTD가온"/>
                <a:ea typeface="TDTD가온"/>
                <a:cs typeface="TDTD가온"/>
                <a:sym typeface="TDTD가온"/>
              </a:rPr>
              <a:t>teknologi</a:t>
            </a:r>
            <a:r>
              <a:rPr lang="en-US" sz="3485" dirty="0">
                <a:solidFill>
                  <a:srgbClr val="75200F"/>
                </a:solidFill>
                <a:latin typeface="TDTD가온"/>
                <a:ea typeface="TDTD가온"/>
                <a:cs typeface="TDTD가온"/>
                <a:sym typeface="TDTD가온"/>
              </a:rPr>
              <a:t> </a:t>
            </a:r>
            <a:r>
              <a:rPr lang="en-US" sz="3485" dirty="0" err="1">
                <a:solidFill>
                  <a:srgbClr val="75200F"/>
                </a:solidFill>
                <a:latin typeface="TDTD가온"/>
                <a:ea typeface="TDTD가온"/>
                <a:cs typeface="TDTD가온"/>
                <a:sym typeface="TDTD가온"/>
              </a:rPr>
              <a:t>hijau</a:t>
            </a:r>
            <a:r>
              <a:rPr lang="en-US" sz="3485" dirty="0">
                <a:solidFill>
                  <a:srgbClr val="75200F"/>
                </a:solidFill>
                <a:latin typeface="TDTD가온"/>
                <a:ea typeface="TDTD가온"/>
                <a:cs typeface="TDTD가온"/>
                <a:sym typeface="TDTD가온"/>
              </a:rPr>
              <a:t>:    </a:t>
            </a:r>
            <a:r>
              <a:rPr lang="en-US" sz="3485" dirty="0" err="1">
                <a:solidFill>
                  <a:srgbClr val="75200F"/>
                </a:solidFill>
                <a:latin typeface="TDTD가온"/>
                <a:ea typeface="TDTD가온"/>
                <a:cs typeface="TDTD가온"/>
                <a:sym typeface="TDTD가온"/>
              </a:rPr>
              <a:t>Menggunakan</a:t>
            </a:r>
            <a:r>
              <a:rPr lang="en-US" sz="3485" dirty="0">
                <a:solidFill>
                  <a:srgbClr val="75200F"/>
                </a:solidFill>
                <a:latin typeface="TDTD가온"/>
                <a:ea typeface="TDTD가온"/>
                <a:cs typeface="TDTD가온"/>
                <a:sym typeface="TDTD가온"/>
              </a:rPr>
              <a:t> </a:t>
            </a:r>
            <a:r>
              <a:rPr lang="en-US" sz="3485" dirty="0" err="1">
                <a:solidFill>
                  <a:srgbClr val="75200F"/>
                </a:solidFill>
                <a:latin typeface="TDTD가온"/>
                <a:ea typeface="TDTD가온"/>
                <a:cs typeface="TDTD가온"/>
                <a:sym typeface="TDTD가온"/>
              </a:rPr>
              <a:t>sumber</a:t>
            </a:r>
            <a:r>
              <a:rPr lang="en-US" sz="3485" dirty="0">
                <a:solidFill>
                  <a:srgbClr val="75200F"/>
                </a:solidFill>
                <a:latin typeface="TDTD가온"/>
                <a:ea typeface="TDTD가온"/>
                <a:cs typeface="TDTD가온"/>
                <a:sym typeface="TDTD가온"/>
              </a:rPr>
              <a:t> </a:t>
            </a:r>
            <a:r>
              <a:rPr lang="en-US" sz="3485" dirty="0" err="1">
                <a:solidFill>
                  <a:srgbClr val="75200F"/>
                </a:solidFill>
                <a:latin typeface="TDTD가온"/>
                <a:ea typeface="TDTD가온"/>
                <a:cs typeface="TDTD가온"/>
                <a:sym typeface="TDTD가온"/>
              </a:rPr>
              <a:t>boleh</a:t>
            </a:r>
            <a:r>
              <a:rPr lang="en-US" sz="3485" dirty="0">
                <a:solidFill>
                  <a:srgbClr val="75200F"/>
                </a:solidFill>
                <a:latin typeface="TDTD가온"/>
                <a:ea typeface="TDTD가온"/>
                <a:cs typeface="TDTD가온"/>
                <a:sym typeface="TDTD가온"/>
              </a:rPr>
              <a:t> </a:t>
            </a:r>
            <a:r>
              <a:rPr lang="en-US" sz="3485" dirty="0" err="1">
                <a:solidFill>
                  <a:srgbClr val="75200F"/>
                </a:solidFill>
                <a:latin typeface="TDTD가온"/>
                <a:ea typeface="TDTD가온"/>
                <a:cs typeface="TDTD가온"/>
                <a:sym typeface="TDTD가온"/>
              </a:rPr>
              <a:t>diperbaharui</a:t>
            </a:r>
            <a:r>
              <a:rPr lang="en-US" sz="3485" dirty="0">
                <a:solidFill>
                  <a:srgbClr val="75200F"/>
                </a:solidFill>
                <a:latin typeface="TDTD가온"/>
                <a:ea typeface="TDTD가온"/>
                <a:cs typeface="TDTD가온"/>
                <a:sym typeface="TDTD가온"/>
              </a:rPr>
              <a:t>.    </a:t>
            </a:r>
          </a:p>
          <a:p>
            <a:pPr marL="457200" indent="-457200" algn="l">
              <a:lnSpc>
                <a:spcPts val="4356"/>
              </a:lnSpc>
              <a:buFont typeface="Arial" panose="020B0604020202020204" pitchFamily="34" charset="0"/>
              <a:buChar char="•"/>
            </a:pPr>
            <a:r>
              <a:rPr lang="en-US" sz="3485" dirty="0" err="1">
                <a:solidFill>
                  <a:srgbClr val="75200F"/>
                </a:solidFill>
                <a:latin typeface="TDTD가온"/>
                <a:ea typeface="TDTD가온"/>
                <a:cs typeface="TDTD가온"/>
                <a:sym typeface="TDTD가온"/>
              </a:rPr>
              <a:t>Mengurangkan</a:t>
            </a:r>
            <a:r>
              <a:rPr lang="en-US" sz="3485" dirty="0">
                <a:solidFill>
                  <a:srgbClr val="75200F"/>
                </a:solidFill>
                <a:latin typeface="TDTD가온"/>
                <a:ea typeface="TDTD가온"/>
                <a:cs typeface="TDTD가온"/>
                <a:sym typeface="TDTD가온"/>
              </a:rPr>
              <a:t> </a:t>
            </a:r>
            <a:r>
              <a:rPr lang="en-US" sz="3485" dirty="0" err="1">
                <a:solidFill>
                  <a:srgbClr val="75200F"/>
                </a:solidFill>
                <a:latin typeface="TDTD가온"/>
                <a:ea typeface="TDTD가온"/>
                <a:cs typeface="TDTD가온"/>
                <a:sym typeface="TDTD가온"/>
              </a:rPr>
              <a:t>penggunaan</a:t>
            </a:r>
            <a:r>
              <a:rPr lang="en-US" sz="3485" dirty="0">
                <a:solidFill>
                  <a:srgbClr val="75200F"/>
                </a:solidFill>
                <a:latin typeface="TDTD가온"/>
                <a:ea typeface="TDTD가온"/>
                <a:cs typeface="TDTD가온"/>
                <a:sym typeface="TDTD가온"/>
              </a:rPr>
              <a:t> </a:t>
            </a:r>
            <a:r>
              <a:rPr lang="en-US" sz="3485" dirty="0" err="1">
                <a:solidFill>
                  <a:srgbClr val="75200F"/>
                </a:solidFill>
                <a:latin typeface="TDTD가온"/>
                <a:ea typeface="TDTD가온"/>
                <a:cs typeface="TDTD가온"/>
                <a:sym typeface="TDTD가온"/>
              </a:rPr>
              <a:t>bahan</a:t>
            </a:r>
            <a:r>
              <a:rPr lang="en-US" sz="3485" dirty="0">
                <a:solidFill>
                  <a:srgbClr val="75200F"/>
                </a:solidFill>
                <a:latin typeface="TDTD가온"/>
                <a:ea typeface="TDTD가온"/>
                <a:cs typeface="TDTD가온"/>
                <a:sym typeface="TDTD가온"/>
              </a:rPr>
              <a:t> </a:t>
            </a:r>
            <a:r>
              <a:rPr lang="en-US" sz="3485" dirty="0" err="1">
                <a:solidFill>
                  <a:srgbClr val="75200F"/>
                </a:solidFill>
                <a:latin typeface="TDTD가온"/>
                <a:ea typeface="TDTD가온"/>
                <a:cs typeface="TDTD가온"/>
                <a:sym typeface="TDTD가온"/>
              </a:rPr>
              <a:t>toksik</a:t>
            </a:r>
            <a:r>
              <a:rPr lang="en-US" sz="3485" dirty="0">
                <a:solidFill>
                  <a:srgbClr val="75200F"/>
                </a:solidFill>
                <a:latin typeface="TDTD가온"/>
                <a:ea typeface="TDTD가온"/>
                <a:cs typeface="TDTD가온"/>
                <a:sym typeface="TDTD가온"/>
              </a:rPr>
              <a:t>.    </a:t>
            </a:r>
          </a:p>
          <a:p>
            <a:pPr marL="457200" indent="-457200" algn="l">
              <a:lnSpc>
                <a:spcPts val="4356"/>
              </a:lnSpc>
              <a:buFont typeface="Arial" panose="020B0604020202020204" pitchFamily="34" charset="0"/>
              <a:buChar char="•"/>
            </a:pPr>
            <a:r>
              <a:rPr lang="en-US" sz="3485" dirty="0" err="1">
                <a:solidFill>
                  <a:srgbClr val="75200F"/>
                </a:solidFill>
                <a:latin typeface="TDTD가온"/>
                <a:ea typeface="TDTD가온"/>
                <a:cs typeface="TDTD가온"/>
                <a:sym typeface="TDTD가온"/>
              </a:rPr>
              <a:t>Menghasilkan</a:t>
            </a:r>
            <a:r>
              <a:rPr lang="en-US" sz="3485" dirty="0">
                <a:solidFill>
                  <a:srgbClr val="75200F"/>
                </a:solidFill>
                <a:latin typeface="TDTD가온"/>
                <a:ea typeface="TDTD가온"/>
                <a:cs typeface="TDTD가온"/>
                <a:sym typeface="TDTD가온"/>
              </a:rPr>
              <a:t> </a:t>
            </a:r>
            <a:r>
              <a:rPr lang="en-US" sz="3485" dirty="0" err="1">
                <a:solidFill>
                  <a:srgbClr val="75200F"/>
                </a:solidFill>
                <a:latin typeface="TDTD가온"/>
                <a:ea typeface="TDTD가온"/>
                <a:cs typeface="TDTD가온"/>
                <a:sym typeface="TDTD가온"/>
              </a:rPr>
              <a:t>sisa</a:t>
            </a:r>
            <a:r>
              <a:rPr lang="en-US" sz="3485" dirty="0">
                <a:solidFill>
                  <a:srgbClr val="75200F"/>
                </a:solidFill>
                <a:latin typeface="TDTD가온"/>
                <a:ea typeface="TDTD가온"/>
                <a:cs typeface="TDTD가온"/>
                <a:sym typeface="TDTD가온"/>
              </a:rPr>
              <a:t> minimum dan </a:t>
            </a:r>
            <a:r>
              <a:rPr lang="en-US" sz="3485" dirty="0" err="1">
                <a:solidFill>
                  <a:srgbClr val="75200F"/>
                </a:solidFill>
                <a:latin typeface="TDTD가온"/>
                <a:ea typeface="TDTD가온"/>
                <a:cs typeface="TDTD가온"/>
                <a:sym typeface="TDTD가온"/>
              </a:rPr>
              <a:t>mudah</a:t>
            </a:r>
            <a:r>
              <a:rPr lang="en-US" sz="3485" dirty="0">
                <a:solidFill>
                  <a:srgbClr val="75200F"/>
                </a:solidFill>
                <a:latin typeface="TDTD가온"/>
                <a:ea typeface="TDTD가온"/>
                <a:cs typeface="TDTD가온"/>
                <a:sym typeface="TDTD가온"/>
              </a:rPr>
              <a:t> </a:t>
            </a:r>
            <a:r>
              <a:rPr lang="en-US" sz="3485" dirty="0" err="1">
                <a:solidFill>
                  <a:srgbClr val="75200F"/>
                </a:solidFill>
                <a:latin typeface="TDTD가온"/>
                <a:ea typeface="TDTD가온"/>
                <a:cs typeface="TDTD가온"/>
                <a:sym typeface="TDTD가온"/>
              </a:rPr>
              <a:t>terurai</a:t>
            </a:r>
            <a:r>
              <a:rPr lang="en-US" sz="3485" dirty="0">
                <a:solidFill>
                  <a:srgbClr val="75200F"/>
                </a:solidFill>
                <a:latin typeface="TDTD가온"/>
                <a:ea typeface="TDTD가온"/>
                <a:cs typeface="TDTD가온"/>
                <a:sym typeface="TDTD가온"/>
              </a:rPr>
              <a:t>.    </a:t>
            </a:r>
          </a:p>
          <a:p>
            <a:pPr marL="457200" indent="-457200" algn="l">
              <a:lnSpc>
                <a:spcPts val="4356"/>
              </a:lnSpc>
              <a:buFont typeface="Arial" panose="020B0604020202020204" pitchFamily="34" charset="0"/>
              <a:buChar char="•"/>
            </a:pPr>
            <a:r>
              <a:rPr lang="en-US" sz="3485" dirty="0" err="1">
                <a:solidFill>
                  <a:srgbClr val="75200F"/>
                </a:solidFill>
                <a:latin typeface="TDTD가온"/>
                <a:ea typeface="TDTD가온"/>
                <a:cs typeface="TDTD가온"/>
                <a:sym typeface="TDTD가온"/>
              </a:rPr>
              <a:t>Menjimatkan</a:t>
            </a:r>
            <a:r>
              <a:rPr lang="en-US" sz="3485" dirty="0">
                <a:solidFill>
                  <a:srgbClr val="75200F"/>
                </a:solidFill>
                <a:latin typeface="TDTD가온"/>
                <a:ea typeface="TDTD가온"/>
                <a:cs typeface="TDTD가온"/>
                <a:sym typeface="TDTD가온"/>
              </a:rPr>
              <a:t> </a:t>
            </a:r>
            <a:r>
              <a:rPr lang="en-US" sz="3485" dirty="0" err="1">
                <a:solidFill>
                  <a:srgbClr val="75200F"/>
                </a:solidFill>
                <a:latin typeface="TDTD가온"/>
                <a:ea typeface="TDTD가온"/>
                <a:cs typeface="TDTD가온"/>
                <a:sym typeface="TDTD가온"/>
              </a:rPr>
              <a:t>tenaga</a:t>
            </a:r>
            <a:r>
              <a:rPr lang="en-US" sz="3485" dirty="0">
                <a:solidFill>
                  <a:srgbClr val="75200F"/>
                </a:solidFill>
                <a:latin typeface="TDTD가온"/>
                <a:ea typeface="TDTD가온"/>
                <a:cs typeface="TDTD가온"/>
                <a:sym typeface="TDTD가온"/>
              </a:rPr>
              <a:t> dan air.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11229712" y="3166819"/>
            <a:ext cx="6632974" cy="44948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356"/>
              </a:lnSpc>
            </a:pPr>
            <a:r>
              <a:rPr lang="en-US" sz="3485" dirty="0" err="1">
                <a:solidFill>
                  <a:srgbClr val="75200F"/>
                </a:solidFill>
                <a:latin typeface="TDTD가온"/>
                <a:ea typeface="TDTD가온"/>
                <a:cs typeface="TDTD가온"/>
                <a:sym typeface="TDTD가온"/>
              </a:rPr>
              <a:t>Contoh</a:t>
            </a:r>
            <a:r>
              <a:rPr lang="en-US" sz="3485" dirty="0">
                <a:solidFill>
                  <a:srgbClr val="75200F"/>
                </a:solidFill>
                <a:latin typeface="TDTD가온"/>
                <a:ea typeface="TDTD가온"/>
                <a:cs typeface="TDTD가온"/>
                <a:sym typeface="TDTD가온"/>
              </a:rPr>
              <a:t> </a:t>
            </a:r>
            <a:r>
              <a:rPr lang="en-US" sz="3485" dirty="0" err="1">
                <a:solidFill>
                  <a:srgbClr val="75200F"/>
                </a:solidFill>
                <a:latin typeface="TDTD가온"/>
                <a:ea typeface="TDTD가온"/>
                <a:cs typeface="TDTD가온"/>
                <a:sym typeface="TDTD가온"/>
              </a:rPr>
              <a:t>aplikasi</a:t>
            </a:r>
            <a:r>
              <a:rPr lang="en-US" sz="3485" dirty="0">
                <a:solidFill>
                  <a:srgbClr val="75200F"/>
                </a:solidFill>
                <a:latin typeface="TDTD가온"/>
                <a:ea typeface="TDTD가온"/>
                <a:cs typeface="TDTD가온"/>
                <a:sym typeface="TDTD가온"/>
              </a:rPr>
              <a:t> </a:t>
            </a:r>
            <a:r>
              <a:rPr lang="en-US" sz="3485" dirty="0" err="1">
                <a:solidFill>
                  <a:srgbClr val="75200F"/>
                </a:solidFill>
                <a:latin typeface="TDTD가온"/>
                <a:ea typeface="TDTD가온"/>
                <a:cs typeface="TDTD가온"/>
                <a:sym typeface="TDTD가온"/>
              </a:rPr>
              <a:t>teknologi</a:t>
            </a:r>
            <a:r>
              <a:rPr lang="en-US" sz="3485" dirty="0">
                <a:solidFill>
                  <a:srgbClr val="75200F"/>
                </a:solidFill>
                <a:latin typeface="TDTD가온"/>
                <a:ea typeface="TDTD가온"/>
                <a:cs typeface="TDTD가온"/>
                <a:sym typeface="TDTD가온"/>
              </a:rPr>
              <a:t> </a:t>
            </a:r>
            <a:r>
              <a:rPr lang="en-US" sz="3485" dirty="0" err="1">
                <a:solidFill>
                  <a:srgbClr val="75200F"/>
                </a:solidFill>
                <a:latin typeface="TDTD가온"/>
                <a:ea typeface="TDTD가온"/>
                <a:cs typeface="TDTD가온"/>
                <a:sym typeface="TDTD가온"/>
              </a:rPr>
              <a:t>hijau</a:t>
            </a:r>
            <a:r>
              <a:rPr lang="en-US" sz="3485" dirty="0">
                <a:solidFill>
                  <a:srgbClr val="75200F"/>
                </a:solidFill>
                <a:latin typeface="TDTD가온"/>
                <a:ea typeface="TDTD가온"/>
                <a:cs typeface="TDTD가온"/>
                <a:sym typeface="TDTD가온"/>
              </a:rPr>
              <a:t> </a:t>
            </a:r>
            <a:r>
              <a:rPr lang="en-US" sz="3485" dirty="0" err="1">
                <a:solidFill>
                  <a:srgbClr val="75200F"/>
                </a:solidFill>
                <a:latin typeface="TDTD가온"/>
                <a:ea typeface="TDTD가온"/>
                <a:cs typeface="TDTD가온"/>
                <a:sym typeface="TDTD가온"/>
              </a:rPr>
              <a:t>dalam</a:t>
            </a:r>
            <a:r>
              <a:rPr lang="en-US" sz="3485" dirty="0">
                <a:solidFill>
                  <a:srgbClr val="75200F"/>
                </a:solidFill>
                <a:latin typeface="TDTD가온"/>
                <a:ea typeface="TDTD가온"/>
                <a:cs typeface="TDTD가온"/>
                <a:sym typeface="TDTD가온"/>
              </a:rPr>
              <a:t> </a:t>
            </a:r>
            <a:r>
              <a:rPr lang="en-US" sz="3485" dirty="0" err="1">
                <a:solidFill>
                  <a:srgbClr val="75200F"/>
                </a:solidFill>
                <a:latin typeface="TDTD가온"/>
                <a:ea typeface="TDTD가온"/>
                <a:cs typeface="TDTD가온"/>
                <a:sym typeface="TDTD가온"/>
              </a:rPr>
              <a:t>kimia</a:t>
            </a:r>
            <a:r>
              <a:rPr lang="en-US" sz="3485" dirty="0">
                <a:solidFill>
                  <a:srgbClr val="75200F"/>
                </a:solidFill>
                <a:latin typeface="TDTD가온"/>
                <a:ea typeface="TDTD가온"/>
                <a:cs typeface="TDTD가온"/>
                <a:sym typeface="TDTD가온"/>
              </a:rPr>
              <a:t>:    </a:t>
            </a:r>
          </a:p>
          <a:p>
            <a:pPr marL="457200" indent="-457200" algn="l">
              <a:lnSpc>
                <a:spcPts val="4356"/>
              </a:lnSpc>
              <a:buFont typeface="Arial" panose="020B0604020202020204" pitchFamily="34" charset="0"/>
              <a:buChar char="•"/>
            </a:pPr>
            <a:r>
              <a:rPr lang="en-US" sz="3485" dirty="0" err="1">
                <a:solidFill>
                  <a:srgbClr val="75200F"/>
                </a:solidFill>
                <a:latin typeface="TDTD가온"/>
                <a:ea typeface="TDTD가온"/>
                <a:cs typeface="TDTD가온"/>
                <a:sym typeface="TDTD가온"/>
              </a:rPr>
              <a:t>Penggunaan</a:t>
            </a:r>
            <a:r>
              <a:rPr lang="en-US" sz="3485" dirty="0">
                <a:solidFill>
                  <a:srgbClr val="75200F"/>
                </a:solidFill>
                <a:latin typeface="TDTD가온"/>
                <a:ea typeface="TDTD가온"/>
                <a:cs typeface="TDTD가온"/>
                <a:sym typeface="TDTD가온"/>
              </a:rPr>
              <a:t> </a:t>
            </a:r>
            <a:r>
              <a:rPr lang="en-US" sz="3485" dirty="0" err="1">
                <a:solidFill>
                  <a:srgbClr val="75200F"/>
                </a:solidFill>
                <a:latin typeface="TDTD가온"/>
                <a:ea typeface="TDTD가온"/>
                <a:cs typeface="TDTD가온"/>
                <a:sym typeface="TDTD가온"/>
              </a:rPr>
              <a:t>bioplastik</a:t>
            </a:r>
            <a:r>
              <a:rPr lang="en-US" sz="3485" dirty="0">
                <a:solidFill>
                  <a:srgbClr val="75200F"/>
                </a:solidFill>
                <a:latin typeface="TDTD가온"/>
                <a:ea typeface="TDTD가온"/>
                <a:cs typeface="TDTD가온"/>
                <a:sym typeface="TDTD가온"/>
              </a:rPr>
              <a:t> yang </a:t>
            </a:r>
            <a:r>
              <a:rPr lang="en-US" sz="3485" dirty="0" err="1">
                <a:solidFill>
                  <a:srgbClr val="75200F"/>
                </a:solidFill>
                <a:latin typeface="TDTD가온"/>
                <a:ea typeface="TDTD가온"/>
                <a:cs typeface="TDTD가온"/>
                <a:sym typeface="TDTD가온"/>
              </a:rPr>
              <a:t>terurai</a:t>
            </a:r>
            <a:r>
              <a:rPr lang="en-US" sz="3485" dirty="0">
                <a:solidFill>
                  <a:srgbClr val="75200F"/>
                </a:solidFill>
                <a:latin typeface="TDTD가온"/>
                <a:ea typeface="TDTD가온"/>
                <a:cs typeface="TDTD가온"/>
                <a:sym typeface="TDTD가온"/>
              </a:rPr>
              <a:t> </a:t>
            </a:r>
            <a:r>
              <a:rPr lang="en-US" sz="3485" dirty="0" err="1">
                <a:solidFill>
                  <a:srgbClr val="75200F"/>
                </a:solidFill>
                <a:latin typeface="TDTD가온"/>
                <a:ea typeface="TDTD가온"/>
                <a:cs typeface="TDTD가온"/>
                <a:sym typeface="TDTD가온"/>
              </a:rPr>
              <a:t>secara</a:t>
            </a:r>
            <a:r>
              <a:rPr lang="en-US" sz="3485" dirty="0">
                <a:solidFill>
                  <a:srgbClr val="75200F"/>
                </a:solidFill>
                <a:latin typeface="TDTD가온"/>
                <a:ea typeface="TDTD가온"/>
                <a:cs typeface="TDTD가온"/>
                <a:sym typeface="TDTD가온"/>
              </a:rPr>
              <a:t> </a:t>
            </a:r>
            <a:r>
              <a:rPr lang="en-US" sz="3485" dirty="0" err="1">
                <a:solidFill>
                  <a:srgbClr val="75200F"/>
                </a:solidFill>
                <a:latin typeface="TDTD가온"/>
                <a:ea typeface="TDTD가온"/>
                <a:cs typeface="TDTD가온"/>
                <a:sym typeface="TDTD가온"/>
              </a:rPr>
              <a:t>semula</a:t>
            </a:r>
            <a:r>
              <a:rPr lang="en-US" sz="3485" dirty="0">
                <a:solidFill>
                  <a:srgbClr val="75200F"/>
                </a:solidFill>
                <a:latin typeface="TDTD가온"/>
                <a:ea typeface="TDTD가온"/>
                <a:cs typeface="TDTD가온"/>
                <a:sym typeface="TDTD가온"/>
              </a:rPr>
              <a:t> </a:t>
            </a:r>
            <a:r>
              <a:rPr lang="en-US" sz="3485" dirty="0" err="1">
                <a:solidFill>
                  <a:srgbClr val="75200F"/>
                </a:solidFill>
                <a:latin typeface="TDTD가온"/>
                <a:ea typeface="TDTD가온"/>
                <a:cs typeface="TDTD가온"/>
                <a:sym typeface="TDTD가온"/>
              </a:rPr>
              <a:t>jadi</a:t>
            </a:r>
            <a:r>
              <a:rPr lang="en-US" sz="3485" dirty="0">
                <a:solidFill>
                  <a:srgbClr val="75200F"/>
                </a:solidFill>
                <a:latin typeface="TDTD가온"/>
                <a:ea typeface="TDTD가온"/>
                <a:cs typeface="TDTD가온"/>
                <a:sym typeface="TDTD가온"/>
              </a:rPr>
              <a:t>.    </a:t>
            </a:r>
          </a:p>
          <a:p>
            <a:pPr marL="457200" indent="-457200" algn="l">
              <a:lnSpc>
                <a:spcPts val="4356"/>
              </a:lnSpc>
              <a:buFont typeface="Arial" panose="020B0604020202020204" pitchFamily="34" charset="0"/>
              <a:buChar char="•"/>
            </a:pPr>
            <a:r>
              <a:rPr lang="en-US" sz="3485" dirty="0" err="1">
                <a:solidFill>
                  <a:srgbClr val="75200F"/>
                </a:solidFill>
                <a:latin typeface="TDTD가온"/>
                <a:ea typeface="TDTD가온"/>
                <a:cs typeface="TDTD가온"/>
                <a:sym typeface="TDTD가온"/>
              </a:rPr>
              <a:t>Penghasilan</a:t>
            </a:r>
            <a:r>
              <a:rPr lang="en-US" sz="3485" dirty="0">
                <a:solidFill>
                  <a:srgbClr val="75200F"/>
                </a:solidFill>
                <a:latin typeface="TDTD가온"/>
                <a:ea typeface="TDTD가온"/>
                <a:cs typeface="TDTD가온"/>
                <a:sym typeface="TDTD가온"/>
              </a:rPr>
              <a:t> </a:t>
            </a:r>
            <a:r>
              <a:rPr lang="en-US" sz="3485" dirty="0" err="1">
                <a:solidFill>
                  <a:srgbClr val="75200F"/>
                </a:solidFill>
                <a:latin typeface="TDTD가온"/>
                <a:ea typeface="TDTD가온"/>
                <a:cs typeface="TDTD가온"/>
                <a:sym typeface="TDTD가온"/>
              </a:rPr>
              <a:t>baja</a:t>
            </a:r>
            <a:r>
              <a:rPr lang="en-US" sz="3485" dirty="0">
                <a:solidFill>
                  <a:srgbClr val="75200F"/>
                </a:solidFill>
                <a:latin typeface="TDTD가온"/>
                <a:ea typeface="TDTD가온"/>
                <a:cs typeface="TDTD가온"/>
                <a:sym typeface="TDTD가온"/>
              </a:rPr>
              <a:t> </a:t>
            </a:r>
            <a:r>
              <a:rPr lang="en-US" sz="3485" dirty="0" err="1">
                <a:solidFill>
                  <a:srgbClr val="75200F"/>
                </a:solidFill>
                <a:latin typeface="TDTD가온"/>
                <a:ea typeface="TDTD가온"/>
                <a:cs typeface="TDTD가온"/>
                <a:sym typeface="TDTD가온"/>
              </a:rPr>
              <a:t>organik</a:t>
            </a:r>
            <a:r>
              <a:rPr lang="en-US" sz="3485" dirty="0">
                <a:solidFill>
                  <a:srgbClr val="75200F"/>
                </a:solidFill>
                <a:latin typeface="TDTD가온"/>
                <a:ea typeface="TDTD가온"/>
                <a:cs typeface="TDTD가온"/>
                <a:sym typeface="TDTD가온"/>
              </a:rPr>
              <a:t> dan </a:t>
            </a:r>
            <a:r>
              <a:rPr lang="en-US" sz="3485" dirty="0" err="1">
                <a:solidFill>
                  <a:srgbClr val="75200F"/>
                </a:solidFill>
                <a:latin typeface="TDTD가온"/>
                <a:ea typeface="TDTD가온"/>
                <a:cs typeface="TDTD가온"/>
                <a:sym typeface="TDTD가온"/>
              </a:rPr>
              <a:t>racun</a:t>
            </a:r>
            <a:r>
              <a:rPr lang="en-US" sz="3485" dirty="0">
                <a:solidFill>
                  <a:srgbClr val="75200F"/>
                </a:solidFill>
                <a:latin typeface="TDTD가온"/>
                <a:ea typeface="TDTD가온"/>
                <a:cs typeface="TDTD가온"/>
                <a:sym typeface="TDTD가온"/>
              </a:rPr>
              <a:t> </a:t>
            </a:r>
            <a:r>
              <a:rPr lang="en-US" sz="3485" dirty="0" err="1">
                <a:solidFill>
                  <a:srgbClr val="75200F"/>
                </a:solidFill>
                <a:latin typeface="TDTD가온"/>
                <a:ea typeface="TDTD가온"/>
                <a:cs typeface="TDTD가온"/>
                <a:sym typeface="TDTD가온"/>
              </a:rPr>
              <a:t>serangga</a:t>
            </a:r>
            <a:r>
              <a:rPr lang="en-US" sz="3485" dirty="0">
                <a:solidFill>
                  <a:srgbClr val="75200F"/>
                </a:solidFill>
                <a:latin typeface="TDTD가온"/>
                <a:ea typeface="TDTD가온"/>
                <a:cs typeface="TDTD가온"/>
                <a:sym typeface="TDTD가온"/>
              </a:rPr>
              <a:t> </a:t>
            </a:r>
            <a:r>
              <a:rPr lang="en-US" sz="3485" dirty="0" err="1">
                <a:solidFill>
                  <a:srgbClr val="75200F"/>
                </a:solidFill>
                <a:latin typeface="TDTD가온"/>
                <a:ea typeface="TDTD가온"/>
                <a:cs typeface="TDTD가온"/>
                <a:sym typeface="TDTD가온"/>
              </a:rPr>
              <a:t>semula</a:t>
            </a:r>
            <a:r>
              <a:rPr lang="en-US" sz="3485" dirty="0">
                <a:solidFill>
                  <a:srgbClr val="75200F"/>
                </a:solidFill>
                <a:latin typeface="TDTD가온"/>
                <a:ea typeface="TDTD가온"/>
                <a:cs typeface="TDTD가온"/>
                <a:sym typeface="TDTD가온"/>
              </a:rPr>
              <a:t> </a:t>
            </a:r>
            <a:r>
              <a:rPr lang="en-US" sz="3485" dirty="0" err="1">
                <a:solidFill>
                  <a:srgbClr val="75200F"/>
                </a:solidFill>
                <a:latin typeface="TDTD가온"/>
                <a:ea typeface="TDTD가온"/>
                <a:cs typeface="TDTD가온"/>
                <a:sym typeface="TDTD가온"/>
              </a:rPr>
              <a:t>jadi</a:t>
            </a:r>
            <a:r>
              <a:rPr lang="en-US" sz="3485" dirty="0">
                <a:solidFill>
                  <a:srgbClr val="75200F"/>
                </a:solidFill>
                <a:latin typeface="TDTD가온"/>
                <a:ea typeface="TDTD가온"/>
                <a:cs typeface="TDTD가온"/>
                <a:sym typeface="TDTD가온"/>
              </a:rPr>
              <a:t>.</a:t>
            </a:r>
          </a:p>
          <a:p>
            <a:pPr marL="457200" indent="-457200" algn="l">
              <a:lnSpc>
                <a:spcPts val="4356"/>
              </a:lnSpc>
              <a:buFont typeface="Arial" panose="020B0604020202020204" pitchFamily="34" charset="0"/>
              <a:buChar char="•"/>
            </a:pPr>
            <a:r>
              <a:rPr lang="es-ES" sz="3485" dirty="0" err="1">
                <a:solidFill>
                  <a:srgbClr val="75200F"/>
                </a:solidFill>
                <a:latin typeface="TDTD가온"/>
                <a:ea typeface="TDTD가온"/>
                <a:cs typeface="TDTD가온"/>
                <a:sym typeface="TDTD가온"/>
              </a:rPr>
              <a:t>Pembangunan</a:t>
            </a:r>
            <a:r>
              <a:rPr lang="es-ES" sz="3485" dirty="0">
                <a:solidFill>
                  <a:srgbClr val="75200F"/>
                </a:solidFill>
                <a:latin typeface="TDTD가온"/>
                <a:ea typeface="TDTD가온"/>
                <a:cs typeface="TDTD가온"/>
                <a:sym typeface="TDTD가온"/>
              </a:rPr>
              <a:t> </a:t>
            </a:r>
            <a:r>
              <a:rPr lang="es-ES" sz="3485" dirty="0" err="1">
                <a:solidFill>
                  <a:srgbClr val="75200F"/>
                </a:solidFill>
                <a:latin typeface="TDTD가온"/>
                <a:ea typeface="TDTD가온"/>
                <a:cs typeface="TDTD가온"/>
                <a:sym typeface="TDTD가온"/>
              </a:rPr>
              <a:t>sel</a:t>
            </a:r>
            <a:r>
              <a:rPr lang="es-ES" sz="3485" dirty="0">
                <a:solidFill>
                  <a:srgbClr val="75200F"/>
                </a:solidFill>
                <a:latin typeface="TDTD가온"/>
                <a:ea typeface="TDTD가온"/>
                <a:cs typeface="TDTD가온"/>
                <a:sym typeface="TDTD가온"/>
              </a:rPr>
              <a:t> </a:t>
            </a:r>
            <a:r>
              <a:rPr lang="es-ES" sz="3485" dirty="0" err="1">
                <a:solidFill>
                  <a:srgbClr val="75200F"/>
                </a:solidFill>
                <a:latin typeface="TDTD가온"/>
                <a:ea typeface="TDTD가온"/>
                <a:cs typeface="TDTD가온"/>
                <a:sym typeface="TDTD가온"/>
              </a:rPr>
              <a:t>suria</a:t>
            </a:r>
            <a:r>
              <a:rPr lang="es-ES" sz="3485" dirty="0">
                <a:solidFill>
                  <a:srgbClr val="75200F"/>
                </a:solidFill>
                <a:latin typeface="TDTD가온"/>
                <a:ea typeface="TDTD가온"/>
                <a:cs typeface="TDTD가온"/>
                <a:sym typeface="TDTD가온"/>
              </a:rPr>
              <a:t> dan </a:t>
            </a:r>
            <a:r>
              <a:rPr lang="es-ES" sz="3485" dirty="0" err="1">
                <a:solidFill>
                  <a:srgbClr val="75200F"/>
                </a:solidFill>
                <a:latin typeface="TDTD가온"/>
                <a:ea typeface="TDTD가온"/>
                <a:cs typeface="TDTD가온"/>
                <a:sym typeface="TDTD가온"/>
              </a:rPr>
              <a:t>bahan</a:t>
            </a:r>
            <a:r>
              <a:rPr lang="es-ES" sz="3485" dirty="0">
                <a:solidFill>
                  <a:srgbClr val="75200F"/>
                </a:solidFill>
                <a:latin typeface="TDTD가온"/>
                <a:ea typeface="TDTD가온"/>
                <a:cs typeface="TDTD가온"/>
                <a:sym typeface="TDTD가온"/>
              </a:rPr>
              <a:t> api bio.</a:t>
            </a:r>
            <a:endParaRPr lang="en-US" sz="3485" dirty="0">
              <a:solidFill>
                <a:srgbClr val="75200F"/>
              </a:solidFill>
              <a:latin typeface="TDTD가온"/>
              <a:ea typeface="TDTD가온"/>
              <a:cs typeface="TDTD가온"/>
              <a:sym typeface="TDTD가온"/>
            </a:endParaRPr>
          </a:p>
        </p:txBody>
      </p:sp>
      <p:sp>
        <p:nvSpPr>
          <p:cNvPr id="12" name="TextBox 12"/>
          <p:cNvSpPr txBox="1"/>
          <p:nvPr/>
        </p:nvSpPr>
        <p:spPr>
          <a:xfrm>
            <a:off x="1028700" y="444295"/>
            <a:ext cx="7684209" cy="147732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r>
              <a:rPr lang="fi-FI" sz="4800" dirty="0">
                <a:solidFill>
                  <a:srgbClr val="75200F"/>
                </a:solidFill>
                <a:latin typeface="Bagel Fat One"/>
                <a:ea typeface="Bagel Fat One"/>
                <a:cs typeface="Bagel Fat One"/>
                <a:sym typeface="Bagel Fat One"/>
              </a:rPr>
              <a:t>Teknologi Hijau dan Pengurusan Sisa Kimia</a:t>
            </a:r>
            <a:endParaRPr lang="en-US" sz="4800" dirty="0">
              <a:solidFill>
                <a:srgbClr val="75200F"/>
              </a:solidFill>
              <a:latin typeface="Bagel Fat One"/>
              <a:ea typeface="Bagel Fat One"/>
              <a:cs typeface="Bagel Fat One"/>
              <a:sym typeface="Bagel Fat One"/>
            </a:endParaRPr>
          </a:p>
        </p:txBody>
      </p:sp>
      <p:sp>
        <p:nvSpPr>
          <p:cNvPr id="13" name="Freeform 13"/>
          <p:cNvSpPr/>
          <p:nvPr/>
        </p:nvSpPr>
        <p:spPr>
          <a:xfrm>
            <a:off x="15787343" y="7158530"/>
            <a:ext cx="2963629" cy="3152796"/>
          </a:xfrm>
          <a:custGeom>
            <a:avLst/>
            <a:gdLst/>
            <a:ahLst/>
            <a:cxnLst/>
            <a:rect l="l" t="t" r="r" b="b"/>
            <a:pathLst>
              <a:path w="2963629" h="3152796">
                <a:moveTo>
                  <a:pt x="0" y="0"/>
                </a:moveTo>
                <a:lnTo>
                  <a:pt x="2963628" y="0"/>
                </a:lnTo>
                <a:lnTo>
                  <a:pt x="2963628" y="3152797"/>
                </a:lnTo>
                <a:lnTo>
                  <a:pt x="0" y="3152797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ED3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1943100" y="-394552"/>
            <a:ext cx="11087100" cy="11087100"/>
          </a:xfrm>
          <a:custGeom>
            <a:avLst/>
            <a:gdLst/>
            <a:ahLst/>
            <a:cxnLst/>
            <a:rect l="l" t="t" r="r" b="b"/>
            <a:pathLst>
              <a:path w="11087100" h="11087100">
                <a:moveTo>
                  <a:pt x="0" y="0"/>
                </a:moveTo>
                <a:lnTo>
                  <a:pt x="11087100" y="0"/>
                </a:lnTo>
                <a:lnTo>
                  <a:pt x="11087100" y="11087100"/>
                </a:lnTo>
                <a:lnTo>
                  <a:pt x="0" y="110871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40000"/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9144000" y="-405548"/>
            <a:ext cx="11087100" cy="11087100"/>
          </a:xfrm>
          <a:custGeom>
            <a:avLst/>
            <a:gdLst/>
            <a:ahLst/>
            <a:cxnLst/>
            <a:rect l="l" t="t" r="r" b="b"/>
            <a:pathLst>
              <a:path w="11087100" h="11087100">
                <a:moveTo>
                  <a:pt x="0" y="0"/>
                </a:moveTo>
                <a:lnTo>
                  <a:pt x="11087100" y="0"/>
                </a:lnTo>
                <a:lnTo>
                  <a:pt x="11087100" y="11087100"/>
                </a:lnTo>
                <a:lnTo>
                  <a:pt x="0" y="110871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40000"/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-253441" y="7134204"/>
            <a:ext cx="19316939" cy="7987004"/>
          </a:xfrm>
          <a:custGeom>
            <a:avLst/>
            <a:gdLst/>
            <a:ahLst/>
            <a:cxnLst/>
            <a:rect l="l" t="t" r="r" b="b"/>
            <a:pathLst>
              <a:path w="19316939" h="7987004">
                <a:moveTo>
                  <a:pt x="0" y="0"/>
                </a:moveTo>
                <a:lnTo>
                  <a:pt x="19316940" y="0"/>
                </a:lnTo>
                <a:lnTo>
                  <a:pt x="19316940" y="7987004"/>
                </a:lnTo>
                <a:lnTo>
                  <a:pt x="0" y="798700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630898" y="2252159"/>
            <a:ext cx="17026204" cy="7926487"/>
          </a:xfrm>
          <a:custGeom>
            <a:avLst/>
            <a:gdLst/>
            <a:ahLst/>
            <a:cxnLst/>
            <a:rect l="l" t="t" r="r" b="b"/>
            <a:pathLst>
              <a:path w="7705743" h="6486835">
                <a:moveTo>
                  <a:pt x="0" y="0"/>
                </a:moveTo>
                <a:lnTo>
                  <a:pt x="7705743" y="0"/>
                </a:lnTo>
                <a:lnTo>
                  <a:pt x="7705743" y="6486835"/>
                </a:lnTo>
                <a:lnTo>
                  <a:pt x="0" y="6486835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>
            <a:off x="14043380" y="-115005"/>
            <a:ext cx="3823964" cy="3003550"/>
          </a:xfrm>
          <a:custGeom>
            <a:avLst/>
            <a:gdLst/>
            <a:ahLst/>
            <a:cxnLst/>
            <a:rect l="l" t="t" r="r" b="b"/>
            <a:pathLst>
              <a:path w="3823964" h="3003550">
                <a:moveTo>
                  <a:pt x="0" y="0"/>
                </a:moveTo>
                <a:lnTo>
                  <a:pt x="3823964" y="0"/>
                </a:lnTo>
                <a:lnTo>
                  <a:pt x="3823964" y="3003551"/>
                </a:lnTo>
                <a:lnTo>
                  <a:pt x="0" y="3003551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10" name="TextBox 10"/>
          <p:cNvSpPr txBox="1"/>
          <p:nvPr/>
        </p:nvSpPr>
        <p:spPr>
          <a:xfrm>
            <a:off x="1018843" y="3141509"/>
            <a:ext cx="16049957" cy="674191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R="0" lvl="0" algn="just" defTabSz="914400" rtl="0" eaLnBrk="1" fontAlgn="auto" latinLnBrk="0" hangingPunct="1">
              <a:lnSpc>
                <a:spcPts val="4356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75200F"/>
                </a:solidFill>
                <a:effectLst/>
                <a:uLnTx/>
                <a:uFillTx/>
                <a:latin typeface="TDTD가온"/>
                <a:ea typeface="TDTD가온"/>
                <a:cs typeface="TDTD가온"/>
                <a:sym typeface="TDTD가온"/>
              </a:rPr>
              <a:t>b)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75200F"/>
                </a:solidFill>
                <a:effectLst/>
                <a:uLnTx/>
                <a:uFillTx/>
                <a:latin typeface="TDTD가온"/>
                <a:ea typeface="TDTD가온"/>
                <a:cs typeface="TDTD가온"/>
                <a:sym typeface="TDTD가온"/>
              </a:rPr>
              <a:t>Pengurusan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75200F"/>
                </a:solidFill>
                <a:effectLst/>
                <a:uLnTx/>
                <a:uFillTx/>
                <a:latin typeface="TDTD가온"/>
                <a:ea typeface="TDTD가온"/>
                <a:cs typeface="TDTD가온"/>
                <a:sym typeface="TDTD가온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75200F"/>
                </a:solidFill>
                <a:effectLst/>
                <a:uLnTx/>
                <a:uFillTx/>
                <a:latin typeface="TDTD가온"/>
                <a:ea typeface="TDTD가온"/>
                <a:cs typeface="TDTD가온"/>
                <a:sym typeface="TDTD가온"/>
              </a:rPr>
              <a:t>Sisa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75200F"/>
                </a:solidFill>
                <a:effectLst/>
                <a:uLnTx/>
                <a:uFillTx/>
                <a:latin typeface="TDTD가온"/>
                <a:ea typeface="TDTD가온"/>
                <a:cs typeface="TDTD가온"/>
                <a:sym typeface="TDTD가온"/>
              </a:rPr>
              <a:t> Kimia</a:t>
            </a:r>
          </a:p>
          <a:p>
            <a:pPr marR="0" lvl="0" algn="just" defTabSz="914400" rtl="0" eaLnBrk="1" fontAlgn="auto" latinLnBrk="0" hangingPunct="1">
              <a:lnSpc>
                <a:spcPts val="4356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75200F"/>
              </a:solidFill>
              <a:effectLst/>
              <a:uLnTx/>
              <a:uFillTx/>
              <a:latin typeface="TDTD가온"/>
              <a:ea typeface="TDTD가온"/>
              <a:cs typeface="TDTD가온"/>
              <a:sym typeface="TDTD가온"/>
            </a:endParaRPr>
          </a:p>
          <a:p>
            <a:pPr marR="0" lvl="0" algn="just" defTabSz="914400" rtl="0" eaLnBrk="1" fontAlgn="auto" latinLnBrk="0" hangingPunct="1">
              <a:lnSpc>
                <a:spcPts val="4356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75200F"/>
                </a:solidFill>
                <a:effectLst/>
                <a:uLnTx/>
                <a:uFillTx/>
                <a:latin typeface="TDTD가온"/>
                <a:ea typeface="TDTD가온"/>
                <a:cs typeface="TDTD가온"/>
                <a:sym typeface="TDTD가온"/>
              </a:rPr>
              <a:t>Pengurusan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75200F"/>
                </a:solidFill>
                <a:effectLst/>
                <a:uLnTx/>
                <a:uFillTx/>
                <a:latin typeface="TDTD가온"/>
                <a:ea typeface="TDTD가온"/>
                <a:cs typeface="TDTD가온"/>
                <a:sym typeface="TDTD가온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75200F"/>
                </a:solidFill>
                <a:effectLst/>
                <a:uLnTx/>
                <a:uFillTx/>
                <a:latin typeface="TDTD가온"/>
                <a:ea typeface="TDTD가온"/>
                <a:cs typeface="TDTD가온"/>
                <a:sym typeface="TDTD가온"/>
              </a:rPr>
              <a:t>sisa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75200F"/>
                </a:solidFill>
                <a:effectLst/>
                <a:uLnTx/>
                <a:uFillTx/>
                <a:latin typeface="TDTD가온"/>
                <a:ea typeface="TDTD가온"/>
                <a:cs typeface="TDTD가온"/>
                <a:sym typeface="TDTD가온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75200F"/>
                </a:solidFill>
                <a:effectLst/>
                <a:uLnTx/>
                <a:uFillTx/>
                <a:latin typeface="TDTD가온"/>
                <a:ea typeface="TDTD가온"/>
                <a:cs typeface="TDTD가온"/>
                <a:sym typeface="TDTD가온"/>
              </a:rPr>
              <a:t>kimia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75200F"/>
                </a:solidFill>
                <a:effectLst/>
                <a:uLnTx/>
                <a:uFillTx/>
                <a:latin typeface="TDTD가온"/>
                <a:ea typeface="TDTD가온"/>
                <a:cs typeface="TDTD가온"/>
                <a:sym typeface="TDTD가온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75200F"/>
                </a:solidFill>
                <a:effectLst/>
                <a:uLnTx/>
                <a:uFillTx/>
                <a:latin typeface="TDTD가온"/>
                <a:ea typeface="TDTD가온"/>
                <a:cs typeface="TDTD가온"/>
                <a:sym typeface="TDTD가온"/>
              </a:rPr>
              <a:t>penting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75200F"/>
                </a:solidFill>
                <a:effectLst/>
                <a:uLnTx/>
                <a:uFillTx/>
                <a:latin typeface="TDTD가온"/>
                <a:ea typeface="TDTD가온"/>
                <a:cs typeface="TDTD가온"/>
                <a:sym typeface="TDTD가온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75200F"/>
                </a:solidFill>
                <a:effectLst/>
                <a:uLnTx/>
                <a:uFillTx/>
                <a:latin typeface="TDTD가온"/>
                <a:ea typeface="TDTD가온"/>
                <a:cs typeface="TDTD가온"/>
                <a:sym typeface="TDTD가온"/>
              </a:rPr>
              <a:t>untuk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75200F"/>
                </a:solidFill>
                <a:effectLst/>
                <a:uLnTx/>
                <a:uFillTx/>
                <a:latin typeface="TDTD가온"/>
                <a:ea typeface="TDTD가온"/>
                <a:cs typeface="TDTD가온"/>
                <a:sym typeface="TDTD가온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75200F"/>
                </a:solidFill>
                <a:effectLst/>
                <a:uLnTx/>
                <a:uFillTx/>
                <a:latin typeface="TDTD가온"/>
                <a:ea typeface="TDTD가온"/>
                <a:cs typeface="TDTD가온"/>
                <a:sym typeface="TDTD가온"/>
              </a:rPr>
              <a:t>mengelakkan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75200F"/>
                </a:solidFill>
                <a:effectLst/>
                <a:uLnTx/>
                <a:uFillTx/>
                <a:latin typeface="TDTD가온"/>
                <a:ea typeface="TDTD가온"/>
                <a:cs typeface="TDTD가온"/>
                <a:sym typeface="TDTD가온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75200F"/>
                </a:solidFill>
                <a:effectLst/>
                <a:uLnTx/>
                <a:uFillTx/>
                <a:latin typeface="TDTD가온"/>
                <a:ea typeface="TDTD가온"/>
                <a:cs typeface="TDTD가온"/>
                <a:sym typeface="TDTD가온"/>
              </a:rPr>
              <a:t>pencemaran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75200F"/>
                </a:solidFill>
                <a:effectLst/>
                <a:uLnTx/>
                <a:uFillTx/>
                <a:latin typeface="TDTD가온"/>
                <a:ea typeface="TDTD가온"/>
                <a:cs typeface="TDTD가온"/>
                <a:sym typeface="TDTD가온"/>
              </a:rPr>
              <a:t> dan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75200F"/>
                </a:solidFill>
                <a:effectLst/>
                <a:uLnTx/>
                <a:uFillTx/>
                <a:latin typeface="TDTD가온"/>
                <a:ea typeface="TDTD가온"/>
                <a:cs typeface="TDTD가온"/>
                <a:sym typeface="TDTD가온"/>
              </a:rPr>
              <a:t>risiko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75200F"/>
                </a:solidFill>
                <a:effectLst/>
                <a:uLnTx/>
                <a:uFillTx/>
                <a:latin typeface="TDTD가온"/>
                <a:ea typeface="TDTD가온"/>
                <a:cs typeface="TDTD가온"/>
                <a:sym typeface="TDTD가온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75200F"/>
                </a:solidFill>
                <a:effectLst/>
                <a:uLnTx/>
                <a:uFillTx/>
                <a:latin typeface="TDTD가온"/>
                <a:ea typeface="TDTD가온"/>
                <a:cs typeface="TDTD가온"/>
                <a:sym typeface="TDTD가온"/>
              </a:rPr>
              <a:t>terhadap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75200F"/>
                </a:solidFill>
                <a:effectLst/>
                <a:uLnTx/>
                <a:uFillTx/>
                <a:latin typeface="TDTD가온"/>
                <a:ea typeface="TDTD가온"/>
                <a:cs typeface="TDTD가온"/>
                <a:sym typeface="TDTD가온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75200F"/>
                </a:solidFill>
                <a:effectLst/>
                <a:uLnTx/>
                <a:uFillTx/>
                <a:latin typeface="TDTD가온"/>
                <a:ea typeface="TDTD가온"/>
                <a:cs typeface="TDTD가온"/>
                <a:sym typeface="TDTD가온"/>
              </a:rPr>
              <a:t>manusia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75200F"/>
                </a:solidFill>
                <a:effectLst/>
                <a:uLnTx/>
                <a:uFillTx/>
                <a:latin typeface="TDTD가온"/>
                <a:ea typeface="TDTD가온"/>
                <a:cs typeface="TDTD가온"/>
                <a:sym typeface="TDTD가온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75200F"/>
                </a:solidFill>
                <a:effectLst/>
                <a:uLnTx/>
                <a:uFillTx/>
                <a:latin typeface="TDTD가온"/>
                <a:ea typeface="TDTD가온"/>
                <a:cs typeface="TDTD가온"/>
                <a:sym typeface="TDTD가온"/>
              </a:rPr>
              <a:t>serta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75200F"/>
                </a:solidFill>
                <a:effectLst/>
                <a:uLnTx/>
                <a:uFillTx/>
                <a:latin typeface="TDTD가온"/>
                <a:ea typeface="TDTD가온"/>
                <a:cs typeface="TDTD가온"/>
                <a:sym typeface="TDTD가온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75200F"/>
                </a:solidFill>
                <a:effectLst/>
                <a:uLnTx/>
                <a:uFillTx/>
                <a:latin typeface="TDTD가온"/>
                <a:ea typeface="TDTD가온"/>
                <a:cs typeface="TDTD가온"/>
                <a:sym typeface="TDTD가온"/>
              </a:rPr>
              <a:t>alam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75200F"/>
                </a:solidFill>
                <a:effectLst/>
                <a:uLnTx/>
                <a:uFillTx/>
                <a:latin typeface="TDTD가온"/>
                <a:ea typeface="TDTD가온"/>
                <a:cs typeface="TDTD가온"/>
                <a:sym typeface="TDTD가온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75200F"/>
                </a:solidFill>
                <a:effectLst/>
                <a:uLnTx/>
                <a:uFillTx/>
                <a:latin typeface="TDTD가온"/>
                <a:ea typeface="TDTD가온"/>
                <a:cs typeface="TDTD가온"/>
                <a:sym typeface="TDTD가온"/>
              </a:rPr>
              <a:t>sekitar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75200F"/>
                </a:solidFill>
                <a:effectLst/>
                <a:uLnTx/>
                <a:uFillTx/>
                <a:latin typeface="TDTD가온"/>
                <a:ea typeface="TDTD가온"/>
                <a:cs typeface="TDTD가온"/>
                <a:sym typeface="TDTD가온"/>
              </a:rPr>
              <a:t>.</a:t>
            </a:r>
          </a:p>
          <a:p>
            <a:pPr marR="0" lvl="0" algn="just" defTabSz="914400" rtl="0" eaLnBrk="1" fontAlgn="auto" latinLnBrk="0" hangingPunct="1">
              <a:lnSpc>
                <a:spcPts val="4356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75200F"/>
                </a:solidFill>
                <a:effectLst/>
                <a:uLnTx/>
                <a:uFillTx/>
                <a:latin typeface="TDTD가온"/>
                <a:ea typeface="TDTD가온"/>
                <a:cs typeface="TDTD가온"/>
                <a:sym typeface="TDTD가온"/>
              </a:rPr>
              <a:t>Langkah-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75200F"/>
                </a:solidFill>
                <a:effectLst/>
                <a:uLnTx/>
                <a:uFillTx/>
                <a:latin typeface="TDTD가온"/>
                <a:ea typeface="TDTD가온"/>
                <a:cs typeface="TDTD가온"/>
                <a:sym typeface="TDTD가온"/>
              </a:rPr>
              <a:t>langkah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75200F"/>
                </a:solidFill>
                <a:effectLst/>
                <a:uLnTx/>
                <a:uFillTx/>
                <a:latin typeface="TDTD가온"/>
                <a:ea typeface="TDTD가온"/>
                <a:cs typeface="TDTD가온"/>
                <a:sym typeface="TDTD가온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75200F"/>
                </a:solidFill>
                <a:effectLst/>
                <a:uLnTx/>
                <a:uFillTx/>
                <a:latin typeface="TDTD가온"/>
                <a:ea typeface="TDTD가온"/>
                <a:cs typeface="TDTD가온"/>
                <a:sym typeface="TDTD가온"/>
              </a:rPr>
              <a:t>pengurusan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75200F"/>
                </a:solidFill>
                <a:effectLst/>
                <a:uLnTx/>
                <a:uFillTx/>
                <a:latin typeface="TDTD가온"/>
                <a:ea typeface="TDTD가온"/>
                <a:cs typeface="TDTD가온"/>
                <a:sym typeface="TDTD가온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75200F"/>
                </a:solidFill>
                <a:effectLst/>
                <a:uLnTx/>
                <a:uFillTx/>
                <a:latin typeface="TDTD가온"/>
                <a:ea typeface="TDTD가온"/>
                <a:cs typeface="TDTD가온"/>
                <a:sym typeface="TDTD가온"/>
              </a:rPr>
              <a:t>sisa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75200F"/>
                </a:solidFill>
                <a:effectLst/>
                <a:uLnTx/>
                <a:uFillTx/>
                <a:latin typeface="TDTD가온"/>
                <a:ea typeface="TDTD가온"/>
                <a:cs typeface="TDTD가온"/>
                <a:sym typeface="TDTD가온"/>
              </a:rPr>
              <a:t>:    </a:t>
            </a:r>
          </a:p>
          <a:p>
            <a:pPr marL="514350" marR="0" lvl="0" indent="-514350" algn="just" defTabSz="914400" rtl="0" eaLnBrk="1" fontAlgn="auto" latinLnBrk="0" hangingPunct="1">
              <a:lnSpc>
                <a:spcPts val="4356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75200F"/>
                </a:solidFill>
                <a:effectLst/>
                <a:uLnTx/>
                <a:uFillTx/>
                <a:latin typeface="TDTD가온"/>
                <a:ea typeface="TDTD가온"/>
                <a:cs typeface="TDTD가온"/>
                <a:sym typeface="TDTD가온"/>
              </a:rPr>
              <a:t>Pengasingan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75200F"/>
                </a:solidFill>
                <a:effectLst/>
                <a:uLnTx/>
                <a:uFillTx/>
                <a:latin typeface="TDTD가온"/>
                <a:ea typeface="TDTD가온"/>
                <a:cs typeface="TDTD가온"/>
                <a:sym typeface="TDTD가온"/>
              </a:rPr>
              <a:t>: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75200F"/>
                </a:solidFill>
                <a:effectLst/>
                <a:uLnTx/>
                <a:uFillTx/>
                <a:latin typeface="TDTD가온"/>
                <a:ea typeface="TDTD가온"/>
                <a:cs typeface="TDTD가온"/>
                <a:sym typeface="TDTD가온"/>
              </a:rPr>
              <a:t>Sisa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75200F"/>
                </a:solidFill>
                <a:effectLst/>
                <a:uLnTx/>
                <a:uFillTx/>
                <a:latin typeface="TDTD가온"/>
                <a:ea typeface="TDTD가온"/>
                <a:cs typeface="TDTD가온"/>
                <a:sym typeface="TDTD가온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75200F"/>
                </a:solidFill>
                <a:effectLst/>
                <a:uLnTx/>
                <a:uFillTx/>
                <a:latin typeface="TDTD가온"/>
                <a:ea typeface="TDTD가온"/>
                <a:cs typeface="TDTD가온"/>
                <a:sym typeface="TDTD가온"/>
              </a:rPr>
              <a:t>kimia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75200F"/>
                </a:solidFill>
                <a:effectLst/>
                <a:uLnTx/>
                <a:uFillTx/>
                <a:latin typeface="TDTD가온"/>
                <a:ea typeface="TDTD가온"/>
                <a:cs typeface="TDTD가온"/>
                <a:sym typeface="TDTD가온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75200F"/>
                </a:solidFill>
                <a:effectLst/>
                <a:uLnTx/>
                <a:uFillTx/>
                <a:latin typeface="TDTD가온"/>
                <a:ea typeface="TDTD가온"/>
                <a:cs typeface="TDTD가온"/>
                <a:sym typeface="TDTD가온"/>
              </a:rPr>
              <a:t>dipisahkan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75200F"/>
                </a:solidFill>
                <a:effectLst/>
                <a:uLnTx/>
                <a:uFillTx/>
                <a:latin typeface="TDTD가온"/>
                <a:ea typeface="TDTD가온"/>
                <a:cs typeface="TDTD가온"/>
                <a:sym typeface="TDTD가온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75200F"/>
                </a:solidFill>
                <a:effectLst/>
                <a:uLnTx/>
                <a:uFillTx/>
                <a:latin typeface="TDTD가온"/>
                <a:ea typeface="TDTD가온"/>
                <a:cs typeface="TDTD가온"/>
                <a:sym typeface="TDTD가온"/>
              </a:rPr>
              <a:t>mengikut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75200F"/>
                </a:solidFill>
                <a:effectLst/>
                <a:uLnTx/>
                <a:uFillTx/>
                <a:latin typeface="TDTD가온"/>
                <a:ea typeface="TDTD가온"/>
                <a:cs typeface="TDTD가온"/>
                <a:sym typeface="TDTD가온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75200F"/>
                </a:solidFill>
                <a:effectLst/>
                <a:uLnTx/>
                <a:uFillTx/>
                <a:latin typeface="TDTD가온"/>
                <a:ea typeface="TDTD가온"/>
                <a:cs typeface="TDTD가온"/>
                <a:sym typeface="TDTD가온"/>
              </a:rPr>
              <a:t>jenis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75200F"/>
                </a:solidFill>
                <a:effectLst/>
                <a:uLnTx/>
                <a:uFillTx/>
                <a:latin typeface="TDTD가온"/>
                <a:ea typeface="TDTD가온"/>
                <a:cs typeface="TDTD가온"/>
                <a:sym typeface="TDTD가온"/>
              </a:rPr>
              <a:t> dan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75200F"/>
                </a:solidFill>
                <a:effectLst/>
                <a:uLnTx/>
                <a:uFillTx/>
                <a:latin typeface="TDTD가온"/>
                <a:ea typeface="TDTD가온"/>
                <a:cs typeface="TDTD가온"/>
                <a:sym typeface="TDTD가온"/>
              </a:rPr>
              <a:t>tahap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75200F"/>
                </a:solidFill>
                <a:effectLst/>
                <a:uLnTx/>
                <a:uFillTx/>
                <a:latin typeface="TDTD가온"/>
                <a:ea typeface="TDTD가온"/>
                <a:cs typeface="TDTD가온"/>
                <a:sym typeface="TDTD가온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75200F"/>
                </a:solidFill>
                <a:effectLst/>
                <a:uLnTx/>
                <a:uFillTx/>
                <a:latin typeface="TDTD가온"/>
                <a:ea typeface="TDTD가온"/>
                <a:cs typeface="TDTD가온"/>
                <a:sym typeface="TDTD가온"/>
              </a:rPr>
              <a:t>bahaya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75200F"/>
                </a:solidFill>
                <a:effectLst/>
                <a:uLnTx/>
                <a:uFillTx/>
                <a:latin typeface="TDTD가온"/>
                <a:ea typeface="TDTD가온"/>
                <a:cs typeface="TDTD가온"/>
                <a:sym typeface="TDTD가온"/>
              </a:rPr>
              <a:t>.    </a:t>
            </a:r>
          </a:p>
          <a:p>
            <a:pPr marL="514350" marR="0" lvl="0" indent="-514350" algn="just" defTabSz="914400" rtl="0" eaLnBrk="1" fontAlgn="auto" latinLnBrk="0" hangingPunct="1">
              <a:lnSpc>
                <a:spcPts val="4356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75200F"/>
                </a:solidFill>
                <a:effectLst/>
                <a:uLnTx/>
                <a:uFillTx/>
                <a:latin typeface="TDTD가온"/>
                <a:ea typeface="TDTD가온"/>
                <a:cs typeface="TDTD가온"/>
                <a:sym typeface="TDTD가온"/>
              </a:rPr>
              <a:t>Penyimpanan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75200F"/>
                </a:solidFill>
                <a:effectLst/>
                <a:uLnTx/>
                <a:uFillTx/>
                <a:latin typeface="TDTD가온"/>
                <a:ea typeface="TDTD가온"/>
                <a:cs typeface="TDTD가온"/>
                <a:sym typeface="TDTD가온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75200F"/>
                </a:solidFill>
                <a:effectLst/>
                <a:uLnTx/>
                <a:uFillTx/>
                <a:latin typeface="TDTD가온"/>
                <a:ea typeface="TDTD가온"/>
                <a:cs typeface="TDTD가온"/>
                <a:sym typeface="TDTD가온"/>
              </a:rPr>
              <a:t>selamat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75200F"/>
                </a:solidFill>
                <a:effectLst/>
                <a:uLnTx/>
                <a:uFillTx/>
                <a:latin typeface="TDTD가온"/>
                <a:ea typeface="TDTD가온"/>
                <a:cs typeface="TDTD가온"/>
                <a:sym typeface="TDTD가온"/>
              </a:rPr>
              <a:t>: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75200F"/>
                </a:solidFill>
                <a:effectLst/>
                <a:uLnTx/>
                <a:uFillTx/>
                <a:latin typeface="TDTD가온"/>
                <a:ea typeface="TDTD가온"/>
                <a:cs typeface="TDTD가온"/>
                <a:sym typeface="TDTD가온"/>
              </a:rPr>
              <a:t>Dalam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75200F"/>
                </a:solidFill>
                <a:effectLst/>
                <a:uLnTx/>
                <a:uFillTx/>
                <a:latin typeface="TDTD가온"/>
                <a:ea typeface="TDTD가온"/>
                <a:cs typeface="TDTD가온"/>
                <a:sym typeface="TDTD가온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75200F"/>
                </a:solidFill>
                <a:effectLst/>
                <a:uLnTx/>
                <a:uFillTx/>
                <a:latin typeface="TDTD가온"/>
                <a:ea typeface="TDTD가온"/>
                <a:cs typeface="TDTD가온"/>
                <a:sym typeface="TDTD가온"/>
              </a:rPr>
              <a:t>bekas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75200F"/>
                </a:solidFill>
                <a:effectLst/>
                <a:uLnTx/>
                <a:uFillTx/>
                <a:latin typeface="TDTD가온"/>
                <a:ea typeface="TDTD가온"/>
                <a:cs typeface="TDTD가온"/>
                <a:sym typeface="TDTD가온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75200F"/>
                </a:solidFill>
                <a:effectLst/>
                <a:uLnTx/>
                <a:uFillTx/>
                <a:latin typeface="TDTD가온"/>
                <a:ea typeface="TDTD가온"/>
                <a:cs typeface="TDTD가온"/>
                <a:sym typeface="TDTD가온"/>
              </a:rPr>
              <a:t>khas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75200F"/>
                </a:solidFill>
                <a:effectLst/>
                <a:uLnTx/>
                <a:uFillTx/>
                <a:latin typeface="TDTD가온"/>
                <a:ea typeface="TDTD가온"/>
                <a:cs typeface="TDTD가온"/>
                <a:sym typeface="TDTD가온"/>
              </a:rPr>
              <a:t> yang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75200F"/>
                </a:solidFill>
                <a:effectLst/>
                <a:uLnTx/>
                <a:uFillTx/>
                <a:latin typeface="TDTD가온"/>
                <a:ea typeface="TDTD가온"/>
                <a:cs typeface="TDTD가온"/>
                <a:sym typeface="TDTD가온"/>
              </a:rPr>
              <a:t>dilabel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75200F"/>
                </a:solidFill>
                <a:effectLst/>
                <a:uLnTx/>
                <a:uFillTx/>
                <a:latin typeface="TDTD가온"/>
                <a:ea typeface="TDTD가온"/>
                <a:cs typeface="TDTD가온"/>
                <a:sym typeface="TDTD가온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75200F"/>
                </a:solidFill>
                <a:effectLst/>
                <a:uLnTx/>
                <a:uFillTx/>
                <a:latin typeface="TDTD가온"/>
                <a:ea typeface="TDTD가온"/>
                <a:cs typeface="TDTD가온"/>
                <a:sym typeface="TDTD가온"/>
              </a:rPr>
              <a:t>dengan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75200F"/>
                </a:solidFill>
                <a:effectLst/>
                <a:uLnTx/>
                <a:uFillTx/>
                <a:latin typeface="TDTD가온"/>
                <a:ea typeface="TDTD가온"/>
                <a:cs typeface="TDTD가온"/>
                <a:sym typeface="TDTD가온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75200F"/>
                </a:solidFill>
                <a:effectLst/>
                <a:uLnTx/>
                <a:uFillTx/>
                <a:latin typeface="TDTD가온"/>
                <a:ea typeface="TDTD가온"/>
                <a:cs typeface="TDTD가온"/>
                <a:sym typeface="TDTD가온"/>
              </a:rPr>
              <a:t>simbol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75200F"/>
                </a:solidFill>
                <a:effectLst/>
                <a:uLnTx/>
                <a:uFillTx/>
                <a:latin typeface="TDTD가온"/>
                <a:ea typeface="TDTD가온"/>
                <a:cs typeface="TDTD가온"/>
                <a:sym typeface="TDTD가온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75200F"/>
                </a:solidFill>
                <a:effectLst/>
                <a:uLnTx/>
                <a:uFillTx/>
                <a:latin typeface="TDTD가온"/>
                <a:ea typeface="TDTD가온"/>
                <a:cs typeface="TDTD가온"/>
                <a:sym typeface="TDTD가온"/>
              </a:rPr>
              <a:t>keselamatan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75200F"/>
                </a:solidFill>
                <a:effectLst/>
                <a:uLnTx/>
                <a:uFillTx/>
                <a:latin typeface="TDTD가온"/>
                <a:ea typeface="TDTD가온"/>
                <a:cs typeface="TDTD가온"/>
                <a:sym typeface="TDTD가온"/>
              </a:rPr>
              <a:t>.    </a:t>
            </a:r>
          </a:p>
          <a:p>
            <a:pPr marL="514350" marR="0" lvl="0" indent="-514350" algn="just" defTabSz="914400" rtl="0" eaLnBrk="1" fontAlgn="auto" latinLnBrk="0" hangingPunct="1">
              <a:lnSpc>
                <a:spcPts val="4356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75200F"/>
                </a:solidFill>
                <a:effectLst/>
                <a:uLnTx/>
                <a:uFillTx/>
                <a:latin typeface="TDTD가온"/>
                <a:ea typeface="TDTD가온"/>
                <a:cs typeface="TDTD가온"/>
                <a:sym typeface="TDTD가온"/>
              </a:rPr>
              <a:t>Rawatan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75200F"/>
                </a:solidFill>
                <a:effectLst/>
                <a:uLnTx/>
                <a:uFillTx/>
                <a:latin typeface="TDTD가온"/>
                <a:ea typeface="TDTD가온"/>
                <a:cs typeface="TDTD가온"/>
                <a:sym typeface="TDTD가온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75200F"/>
                </a:solidFill>
                <a:effectLst/>
                <a:uLnTx/>
                <a:uFillTx/>
                <a:latin typeface="TDTD가온"/>
                <a:ea typeface="TDTD가온"/>
                <a:cs typeface="TDTD가온"/>
                <a:sym typeface="TDTD가온"/>
              </a:rPr>
              <a:t>sisa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75200F"/>
                </a:solidFill>
                <a:effectLst/>
                <a:uLnTx/>
                <a:uFillTx/>
                <a:latin typeface="TDTD가온"/>
                <a:ea typeface="TDTD가온"/>
                <a:cs typeface="TDTD가온"/>
                <a:sym typeface="TDTD가온"/>
              </a:rPr>
              <a:t>: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75200F"/>
                </a:solidFill>
                <a:effectLst/>
                <a:uLnTx/>
                <a:uFillTx/>
                <a:latin typeface="TDTD가온"/>
                <a:ea typeface="TDTD가온"/>
                <a:cs typeface="TDTD가온"/>
                <a:sym typeface="TDTD가온"/>
              </a:rPr>
              <a:t>Sisa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75200F"/>
                </a:solidFill>
                <a:effectLst/>
                <a:uLnTx/>
                <a:uFillTx/>
                <a:latin typeface="TDTD가온"/>
                <a:ea typeface="TDTD가온"/>
                <a:cs typeface="TDTD가온"/>
                <a:sym typeface="TDTD가온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75200F"/>
                </a:solidFill>
                <a:effectLst/>
                <a:uLnTx/>
                <a:uFillTx/>
                <a:latin typeface="TDTD가온"/>
                <a:ea typeface="TDTD가온"/>
                <a:cs typeface="TDTD가온"/>
                <a:sym typeface="TDTD가온"/>
              </a:rPr>
              <a:t>dirawat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75200F"/>
                </a:solidFill>
                <a:effectLst/>
                <a:uLnTx/>
                <a:uFillTx/>
                <a:latin typeface="TDTD가온"/>
                <a:ea typeface="TDTD가온"/>
                <a:cs typeface="TDTD가온"/>
                <a:sym typeface="TDTD가온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75200F"/>
                </a:solidFill>
                <a:effectLst/>
                <a:uLnTx/>
                <a:uFillTx/>
                <a:latin typeface="TDTD가온"/>
                <a:ea typeface="TDTD가온"/>
                <a:cs typeface="TDTD가온"/>
                <a:sym typeface="TDTD가온"/>
              </a:rPr>
              <a:t>sebelum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75200F"/>
                </a:solidFill>
                <a:effectLst/>
                <a:uLnTx/>
                <a:uFillTx/>
                <a:latin typeface="TDTD가온"/>
                <a:ea typeface="TDTD가온"/>
                <a:cs typeface="TDTD가온"/>
                <a:sym typeface="TDTD가온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75200F"/>
                </a:solidFill>
                <a:effectLst/>
                <a:uLnTx/>
                <a:uFillTx/>
                <a:latin typeface="TDTD가온"/>
                <a:ea typeface="TDTD가온"/>
                <a:cs typeface="TDTD가온"/>
                <a:sym typeface="TDTD가온"/>
              </a:rPr>
              <a:t>dibuang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75200F"/>
                </a:solidFill>
                <a:effectLst/>
                <a:uLnTx/>
                <a:uFillTx/>
                <a:latin typeface="TDTD가온"/>
                <a:ea typeface="TDTD가온"/>
                <a:cs typeface="TDTD가온"/>
                <a:sym typeface="TDTD가온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75200F"/>
                </a:solidFill>
                <a:effectLst/>
                <a:uLnTx/>
                <a:uFillTx/>
                <a:latin typeface="TDTD가온"/>
                <a:ea typeface="TDTD가온"/>
                <a:cs typeface="TDTD가온"/>
                <a:sym typeface="TDTD가온"/>
              </a:rPr>
              <a:t>atau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75200F"/>
                </a:solidFill>
                <a:effectLst/>
                <a:uLnTx/>
                <a:uFillTx/>
                <a:latin typeface="TDTD가온"/>
                <a:ea typeface="TDTD가온"/>
                <a:cs typeface="TDTD가온"/>
                <a:sym typeface="TDTD가온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75200F"/>
                </a:solidFill>
                <a:effectLst/>
                <a:uLnTx/>
                <a:uFillTx/>
                <a:latin typeface="TDTD가온"/>
                <a:ea typeface="TDTD가온"/>
                <a:cs typeface="TDTD가온"/>
                <a:sym typeface="TDTD가온"/>
              </a:rPr>
              <a:t>dikitar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75200F"/>
                </a:solidFill>
                <a:effectLst/>
                <a:uLnTx/>
                <a:uFillTx/>
                <a:latin typeface="TDTD가온"/>
                <a:ea typeface="TDTD가온"/>
                <a:cs typeface="TDTD가온"/>
                <a:sym typeface="TDTD가온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75200F"/>
                </a:solidFill>
                <a:effectLst/>
                <a:uLnTx/>
                <a:uFillTx/>
                <a:latin typeface="TDTD가온"/>
                <a:ea typeface="TDTD가온"/>
                <a:cs typeface="TDTD가온"/>
                <a:sym typeface="TDTD가온"/>
              </a:rPr>
              <a:t>semula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75200F"/>
                </a:solidFill>
                <a:effectLst/>
                <a:uLnTx/>
                <a:uFillTx/>
                <a:latin typeface="TDTD가온"/>
                <a:ea typeface="TDTD가온"/>
                <a:cs typeface="TDTD가온"/>
                <a:sym typeface="TDTD가온"/>
              </a:rPr>
              <a:t>.    </a:t>
            </a:r>
          </a:p>
          <a:p>
            <a:pPr marL="514350" marR="0" lvl="0" indent="-514350" algn="just" defTabSz="914400" rtl="0" eaLnBrk="1" fontAlgn="auto" latinLnBrk="0" hangingPunct="1">
              <a:lnSpc>
                <a:spcPts val="4356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75200F"/>
                </a:solidFill>
                <a:effectLst/>
                <a:uLnTx/>
                <a:uFillTx/>
                <a:latin typeface="TDTD가온"/>
                <a:ea typeface="TDTD가온"/>
                <a:cs typeface="TDTD가온"/>
                <a:sym typeface="TDTD가온"/>
              </a:rPr>
              <a:t>Pelupusan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75200F"/>
                </a:solidFill>
                <a:effectLst/>
                <a:uLnTx/>
                <a:uFillTx/>
                <a:latin typeface="TDTD가온"/>
                <a:ea typeface="TDTD가온"/>
                <a:cs typeface="TDTD가온"/>
                <a:sym typeface="TDTD가온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75200F"/>
                </a:solidFill>
                <a:effectLst/>
                <a:uLnTx/>
                <a:uFillTx/>
                <a:latin typeface="TDTD가온"/>
                <a:ea typeface="TDTD가온"/>
                <a:cs typeface="TDTD가온"/>
                <a:sym typeface="TDTD가온"/>
              </a:rPr>
              <a:t>terkawal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75200F"/>
                </a:solidFill>
                <a:effectLst/>
                <a:uLnTx/>
                <a:uFillTx/>
                <a:latin typeface="TDTD가온"/>
                <a:ea typeface="TDTD가온"/>
                <a:cs typeface="TDTD가온"/>
                <a:sym typeface="TDTD가온"/>
              </a:rPr>
              <a:t>: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75200F"/>
                </a:solidFill>
                <a:effectLst/>
                <a:uLnTx/>
                <a:uFillTx/>
                <a:latin typeface="TDTD가온"/>
                <a:ea typeface="TDTD가온"/>
                <a:cs typeface="TDTD가온"/>
                <a:sym typeface="TDTD가온"/>
              </a:rPr>
              <a:t>Dilakukan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75200F"/>
                </a:solidFill>
                <a:effectLst/>
                <a:uLnTx/>
                <a:uFillTx/>
                <a:latin typeface="TDTD가온"/>
                <a:ea typeface="TDTD가온"/>
                <a:cs typeface="TDTD가온"/>
                <a:sym typeface="TDTD가온"/>
              </a:rPr>
              <a:t> di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75200F"/>
                </a:solidFill>
                <a:effectLst/>
                <a:uLnTx/>
                <a:uFillTx/>
                <a:latin typeface="TDTD가온"/>
                <a:ea typeface="TDTD가온"/>
                <a:cs typeface="TDTD가온"/>
                <a:sym typeface="TDTD가온"/>
              </a:rPr>
              <a:t>tapak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75200F"/>
                </a:solidFill>
                <a:effectLst/>
                <a:uLnTx/>
                <a:uFillTx/>
                <a:latin typeface="TDTD가온"/>
                <a:ea typeface="TDTD가온"/>
                <a:cs typeface="TDTD가온"/>
                <a:sym typeface="TDTD가온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75200F"/>
                </a:solidFill>
                <a:effectLst/>
                <a:uLnTx/>
                <a:uFillTx/>
                <a:latin typeface="TDTD가온"/>
                <a:ea typeface="TDTD가온"/>
                <a:cs typeface="TDTD가온"/>
                <a:sym typeface="TDTD가온"/>
              </a:rPr>
              <a:t>pelupusan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75200F"/>
                </a:solidFill>
                <a:effectLst/>
                <a:uLnTx/>
                <a:uFillTx/>
                <a:latin typeface="TDTD가온"/>
                <a:ea typeface="TDTD가온"/>
                <a:cs typeface="TDTD가온"/>
                <a:sym typeface="TDTD가온"/>
              </a:rPr>
              <a:t> yang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75200F"/>
                </a:solidFill>
                <a:effectLst/>
                <a:uLnTx/>
                <a:uFillTx/>
                <a:latin typeface="TDTD가온"/>
                <a:ea typeface="TDTD가온"/>
                <a:cs typeface="TDTD가온"/>
                <a:sym typeface="TDTD가온"/>
              </a:rPr>
              <a:t>diluluskan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75200F"/>
                </a:solidFill>
                <a:effectLst/>
                <a:uLnTx/>
                <a:uFillTx/>
                <a:latin typeface="TDTD가온"/>
                <a:ea typeface="TDTD가온"/>
                <a:cs typeface="TDTD가온"/>
                <a:sym typeface="TDTD가온"/>
              </a:rPr>
              <a:t> oleh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75200F"/>
                </a:solidFill>
                <a:effectLst/>
                <a:uLnTx/>
                <a:uFillTx/>
                <a:latin typeface="TDTD가온"/>
                <a:ea typeface="TDTD가온"/>
                <a:cs typeface="TDTD가온"/>
                <a:sym typeface="TDTD가온"/>
              </a:rPr>
              <a:t>Jabatan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75200F"/>
                </a:solidFill>
                <a:effectLst/>
                <a:uLnTx/>
                <a:uFillTx/>
                <a:latin typeface="TDTD가온"/>
                <a:ea typeface="TDTD가온"/>
                <a:cs typeface="TDTD가온"/>
                <a:sym typeface="TDTD가온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75200F"/>
                </a:solidFill>
                <a:effectLst/>
                <a:uLnTx/>
                <a:uFillTx/>
                <a:latin typeface="TDTD가온"/>
                <a:ea typeface="TDTD가온"/>
                <a:cs typeface="TDTD가온"/>
                <a:sym typeface="TDTD가온"/>
              </a:rPr>
              <a:t>Alam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75200F"/>
                </a:solidFill>
                <a:effectLst/>
                <a:uLnTx/>
                <a:uFillTx/>
                <a:latin typeface="TDTD가온"/>
                <a:ea typeface="TDTD가온"/>
                <a:cs typeface="TDTD가온"/>
                <a:sym typeface="TDTD가온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75200F"/>
                </a:solidFill>
                <a:effectLst/>
                <a:uLnTx/>
                <a:uFillTx/>
                <a:latin typeface="TDTD가온"/>
                <a:ea typeface="TDTD가온"/>
                <a:cs typeface="TDTD가온"/>
                <a:sym typeface="TDTD가온"/>
              </a:rPr>
              <a:t>Sekitar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75200F"/>
                </a:solidFill>
                <a:effectLst/>
                <a:uLnTx/>
                <a:uFillTx/>
                <a:latin typeface="TDTD가온"/>
                <a:ea typeface="TDTD가온"/>
                <a:cs typeface="TDTD가온"/>
                <a:sym typeface="TDTD가온"/>
              </a:rPr>
              <a:t> (JAS).    </a:t>
            </a:r>
          </a:p>
          <a:p>
            <a:pPr marL="514350" marR="0" lvl="0" indent="-514350" algn="just" defTabSz="914400" rtl="0" eaLnBrk="1" fontAlgn="auto" latinLnBrk="0" hangingPunct="1">
              <a:lnSpc>
                <a:spcPts val="4356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75200F"/>
                </a:solidFill>
                <a:effectLst/>
                <a:uLnTx/>
                <a:uFillTx/>
                <a:latin typeface="TDTD가온"/>
                <a:ea typeface="TDTD가온"/>
                <a:cs typeface="TDTD가온"/>
                <a:sym typeface="TDTD가온"/>
              </a:rPr>
              <a:t>Kitar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75200F"/>
                </a:solidFill>
                <a:effectLst/>
                <a:uLnTx/>
                <a:uFillTx/>
                <a:latin typeface="TDTD가온"/>
                <a:ea typeface="TDTD가온"/>
                <a:cs typeface="TDTD가온"/>
                <a:sym typeface="TDTD가온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75200F"/>
                </a:solidFill>
                <a:effectLst/>
                <a:uLnTx/>
                <a:uFillTx/>
                <a:latin typeface="TDTD가온"/>
                <a:ea typeface="TDTD가온"/>
                <a:cs typeface="TDTD가온"/>
                <a:sym typeface="TDTD가온"/>
              </a:rPr>
              <a:t>semula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75200F"/>
                </a:solidFill>
                <a:effectLst/>
                <a:uLnTx/>
                <a:uFillTx/>
                <a:latin typeface="TDTD가온"/>
                <a:ea typeface="TDTD가온"/>
                <a:cs typeface="TDTD가온"/>
                <a:sym typeface="TDTD가온"/>
              </a:rPr>
              <a:t>: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75200F"/>
                </a:solidFill>
                <a:effectLst/>
                <a:uLnTx/>
                <a:uFillTx/>
                <a:latin typeface="TDTD가온"/>
                <a:ea typeface="TDTD가온"/>
                <a:cs typeface="TDTD가온"/>
                <a:sym typeface="TDTD가온"/>
              </a:rPr>
              <a:t>Beberapa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75200F"/>
                </a:solidFill>
                <a:effectLst/>
                <a:uLnTx/>
                <a:uFillTx/>
                <a:latin typeface="TDTD가온"/>
                <a:ea typeface="TDTD가온"/>
                <a:cs typeface="TDTD가온"/>
                <a:sym typeface="TDTD가온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75200F"/>
                </a:solidFill>
                <a:effectLst/>
                <a:uLnTx/>
                <a:uFillTx/>
                <a:latin typeface="TDTD가온"/>
                <a:ea typeface="TDTD가온"/>
                <a:cs typeface="TDTD가온"/>
                <a:sym typeface="TDTD가온"/>
              </a:rPr>
              <a:t>bahan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75200F"/>
                </a:solidFill>
                <a:effectLst/>
                <a:uLnTx/>
                <a:uFillTx/>
                <a:latin typeface="TDTD가온"/>
                <a:ea typeface="TDTD가온"/>
                <a:cs typeface="TDTD가온"/>
                <a:sym typeface="TDTD가온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75200F"/>
                </a:solidFill>
                <a:effectLst/>
                <a:uLnTx/>
                <a:uFillTx/>
                <a:latin typeface="TDTD가온"/>
                <a:ea typeface="TDTD가온"/>
                <a:cs typeface="TDTD가온"/>
                <a:sym typeface="TDTD가온"/>
              </a:rPr>
              <a:t>kimia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75200F"/>
                </a:solidFill>
                <a:effectLst/>
                <a:uLnTx/>
                <a:uFillTx/>
                <a:latin typeface="TDTD가온"/>
                <a:ea typeface="TDTD가온"/>
                <a:cs typeface="TDTD가온"/>
                <a:sym typeface="TDTD가온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75200F"/>
                </a:solidFill>
                <a:effectLst/>
                <a:uLnTx/>
                <a:uFillTx/>
                <a:latin typeface="TDTD가온"/>
                <a:ea typeface="TDTD가온"/>
                <a:cs typeface="TDTD가온"/>
                <a:sym typeface="TDTD가온"/>
              </a:rPr>
              <a:t>boleh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75200F"/>
                </a:solidFill>
                <a:effectLst/>
                <a:uLnTx/>
                <a:uFillTx/>
                <a:latin typeface="TDTD가온"/>
                <a:ea typeface="TDTD가온"/>
                <a:cs typeface="TDTD가온"/>
                <a:sym typeface="TDTD가온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75200F"/>
                </a:solidFill>
                <a:effectLst/>
                <a:uLnTx/>
                <a:uFillTx/>
                <a:latin typeface="TDTD가온"/>
                <a:ea typeface="TDTD가온"/>
                <a:cs typeface="TDTD가온"/>
                <a:sym typeface="TDTD가온"/>
              </a:rPr>
              <a:t>dikitar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75200F"/>
                </a:solidFill>
                <a:effectLst/>
                <a:uLnTx/>
                <a:uFillTx/>
                <a:latin typeface="TDTD가온"/>
                <a:ea typeface="TDTD가온"/>
                <a:cs typeface="TDTD가온"/>
                <a:sym typeface="TDTD가온"/>
              </a:rPr>
              <a:t> dan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75200F"/>
                </a:solidFill>
                <a:effectLst/>
                <a:uLnTx/>
                <a:uFillTx/>
                <a:latin typeface="TDTD가온"/>
                <a:ea typeface="TDTD가온"/>
                <a:cs typeface="TDTD가온"/>
                <a:sym typeface="TDTD가온"/>
              </a:rPr>
              <a:t>digunakan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75200F"/>
                </a:solidFill>
                <a:effectLst/>
                <a:uLnTx/>
                <a:uFillTx/>
                <a:latin typeface="TDTD가온"/>
                <a:ea typeface="TDTD가온"/>
                <a:cs typeface="TDTD가온"/>
                <a:sym typeface="TDTD가온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75200F"/>
                </a:solidFill>
                <a:effectLst/>
                <a:uLnTx/>
                <a:uFillTx/>
                <a:latin typeface="TDTD가온"/>
                <a:ea typeface="TDTD가온"/>
                <a:cs typeface="TDTD가온"/>
                <a:sym typeface="TDTD가온"/>
              </a:rPr>
              <a:t>semula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75200F"/>
                </a:solidFill>
                <a:effectLst/>
                <a:uLnTx/>
                <a:uFillTx/>
                <a:latin typeface="TDTD가온"/>
                <a:ea typeface="TDTD가온"/>
                <a:cs typeface="TDTD가온"/>
                <a:sym typeface="TDTD가온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75200F"/>
                </a:solidFill>
                <a:effectLst/>
                <a:uLnTx/>
                <a:uFillTx/>
                <a:latin typeface="TDTD가온"/>
                <a:ea typeface="TDTD가온"/>
                <a:cs typeface="TDTD가온"/>
                <a:sym typeface="TDTD가온"/>
              </a:rPr>
              <a:t>dalam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75200F"/>
                </a:solidFill>
                <a:effectLst/>
                <a:uLnTx/>
                <a:uFillTx/>
                <a:latin typeface="TDTD가온"/>
                <a:ea typeface="TDTD가온"/>
                <a:cs typeface="TDTD가온"/>
                <a:sym typeface="TDTD가온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75200F"/>
                </a:solidFill>
                <a:effectLst/>
                <a:uLnTx/>
                <a:uFillTx/>
                <a:latin typeface="TDTD가온"/>
                <a:ea typeface="TDTD가온"/>
                <a:cs typeface="TDTD가온"/>
                <a:sym typeface="TDTD가온"/>
              </a:rPr>
              <a:t>industri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75200F"/>
                </a:solidFill>
                <a:effectLst/>
                <a:uLnTx/>
                <a:uFillTx/>
                <a:latin typeface="TDTD가온"/>
                <a:ea typeface="TDTD가온"/>
                <a:cs typeface="TDTD가온"/>
                <a:sym typeface="TDTD가온"/>
              </a:rPr>
              <a:t>.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1028700" y="444295"/>
            <a:ext cx="7684209" cy="147732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4800" b="0" i="0" u="none" strike="noStrike" kern="1200" cap="none" spc="0" normalizeH="0" baseline="0" noProof="0" dirty="0">
                <a:ln>
                  <a:noFill/>
                </a:ln>
                <a:solidFill>
                  <a:srgbClr val="75200F"/>
                </a:solidFill>
                <a:effectLst/>
                <a:uLnTx/>
                <a:uFillTx/>
                <a:latin typeface="Bagel Fat One"/>
                <a:ea typeface="Bagel Fat One"/>
                <a:cs typeface="Bagel Fat One"/>
                <a:sym typeface="Bagel Fat One"/>
              </a:rPr>
              <a:t>Teknologi Hijau dan Pengurusan Sisa Kimia</a:t>
            </a:r>
            <a:endParaRPr kumimoji="0" lang="en-US" sz="4800" b="0" i="0" u="none" strike="noStrike" kern="1200" cap="none" spc="0" normalizeH="0" baseline="0" noProof="0" dirty="0">
              <a:ln>
                <a:noFill/>
              </a:ln>
              <a:solidFill>
                <a:srgbClr val="75200F"/>
              </a:solidFill>
              <a:effectLst/>
              <a:uLnTx/>
              <a:uFillTx/>
              <a:latin typeface="Bagel Fat One"/>
              <a:ea typeface="Bagel Fat One"/>
              <a:cs typeface="Bagel Fat One"/>
              <a:sym typeface="Bagel Fat One"/>
            </a:endParaRPr>
          </a:p>
        </p:txBody>
      </p:sp>
    </p:spTree>
    <p:extLst>
      <p:ext uri="{BB962C8B-B14F-4D97-AF65-F5344CB8AC3E}">
        <p14:creationId xmlns:p14="http://schemas.microsoft.com/office/powerpoint/2010/main" val="2288297635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ED3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1943100" y="-394552"/>
            <a:ext cx="11087100" cy="11087100"/>
          </a:xfrm>
          <a:custGeom>
            <a:avLst/>
            <a:gdLst/>
            <a:ahLst/>
            <a:cxnLst/>
            <a:rect l="l" t="t" r="r" b="b"/>
            <a:pathLst>
              <a:path w="11087100" h="11087100">
                <a:moveTo>
                  <a:pt x="0" y="0"/>
                </a:moveTo>
                <a:lnTo>
                  <a:pt x="11087100" y="0"/>
                </a:lnTo>
                <a:lnTo>
                  <a:pt x="11087100" y="11087100"/>
                </a:lnTo>
                <a:lnTo>
                  <a:pt x="0" y="110871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40000"/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9144000" y="-405548"/>
            <a:ext cx="11087100" cy="11087100"/>
          </a:xfrm>
          <a:custGeom>
            <a:avLst/>
            <a:gdLst/>
            <a:ahLst/>
            <a:cxnLst/>
            <a:rect l="l" t="t" r="r" b="b"/>
            <a:pathLst>
              <a:path w="11087100" h="11087100">
                <a:moveTo>
                  <a:pt x="0" y="0"/>
                </a:moveTo>
                <a:lnTo>
                  <a:pt x="11087100" y="0"/>
                </a:lnTo>
                <a:lnTo>
                  <a:pt x="11087100" y="11087100"/>
                </a:lnTo>
                <a:lnTo>
                  <a:pt x="0" y="110871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40000"/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-253441" y="7155113"/>
            <a:ext cx="19316939" cy="7987004"/>
          </a:xfrm>
          <a:custGeom>
            <a:avLst/>
            <a:gdLst/>
            <a:ahLst/>
            <a:cxnLst/>
            <a:rect l="l" t="t" r="r" b="b"/>
            <a:pathLst>
              <a:path w="19316939" h="7987004">
                <a:moveTo>
                  <a:pt x="0" y="0"/>
                </a:moveTo>
                <a:lnTo>
                  <a:pt x="19316940" y="0"/>
                </a:lnTo>
                <a:lnTo>
                  <a:pt x="19316940" y="7987004"/>
                </a:lnTo>
                <a:lnTo>
                  <a:pt x="0" y="798700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256355" y="1689332"/>
            <a:ext cx="16038995" cy="8321397"/>
          </a:xfrm>
          <a:custGeom>
            <a:avLst/>
            <a:gdLst/>
            <a:ahLst/>
            <a:cxnLst/>
            <a:rect l="l" t="t" r="r" b="b"/>
            <a:pathLst>
              <a:path w="7253261" h="6607061">
                <a:moveTo>
                  <a:pt x="0" y="0"/>
                </a:moveTo>
                <a:lnTo>
                  <a:pt x="7253261" y="0"/>
                </a:lnTo>
                <a:lnTo>
                  <a:pt x="7253261" y="6607061"/>
                </a:lnTo>
                <a:lnTo>
                  <a:pt x="0" y="6607061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15562838" y="3629363"/>
            <a:ext cx="3553630" cy="6833903"/>
          </a:xfrm>
          <a:custGeom>
            <a:avLst/>
            <a:gdLst/>
            <a:ahLst/>
            <a:cxnLst/>
            <a:rect l="l" t="t" r="r" b="b"/>
            <a:pathLst>
              <a:path w="3553630" h="6833903">
                <a:moveTo>
                  <a:pt x="0" y="0"/>
                </a:moveTo>
                <a:lnTo>
                  <a:pt x="3553630" y="0"/>
                </a:lnTo>
                <a:lnTo>
                  <a:pt x="3553630" y="6833903"/>
                </a:lnTo>
                <a:lnTo>
                  <a:pt x="0" y="6833903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8" name="TextBox 8"/>
          <p:cNvSpPr txBox="1"/>
          <p:nvPr/>
        </p:nvSpPr>
        <p:spPr>
          <a:xfrm>
            <a:off x="940675" y="3305746"/>
            <a:ext cx="3823964" cy="616367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ts val="4356"/>
              </a:lnSpc>
            </a:pPr>
            <a:r>
              <a:rPr lang="en-US" sz="2800" dirty="0">
                <a:solidFill>
                  <a:srgbClr val="75200F"/>
                </a:solidFill>
                <a:latin typeface="TDTD가온"/>
                <a:ea typeface="TDTD가온"/>
                <a:cs typeface="TDTD가온"/>
                <a:sym typeface="TDTD가온"/>
              </a:rPr>
              <a:t>Pembangunan </a:t>
            </a:r>
            <a:r>
              <a:rPr lang="en-US" sz="2800" dirty="0" err="1">
                <a:solidFill>
                  <a:srgbClr val="75200F"/>
                </a:solidFill>
                <a:latin typeface="TDTD가온"/>
                <a:ea typeface="TDTD가온"/>
                <a:cs typeface="TDTD가온"/>
                <a:sym typeface="TDTD가온"/>
              </a:rPr>
              <a:t>mampan</a:t>
            </a:r>
            <a:r>
              <a:rPr lang="en-US" sz="2800" dirty="0">
                <a:solidFill>
                  <a:srgbClr val="75200F"/>
                </a:solidFill>
                <a:latin typeface="TDTD가온"/>
                <a:ea typeface="TDTD가온"/>
                <a:cs typeface="TDTD가온"/>
                <a:sym typeface="TDTD가온"/>
              </a:rPr>
              <a:t> </a:t>
            </a:r>
            <a:r>
              <a:rPr lang="en-US" sz="2800" dirty="0" err="1">
                <a:solidFill>
                  <a:srgbClr val="75200F"/>
                </a:solidFill>
                <a:latin typeface="TDTD가온"/>
                <a:ea typeface="TDTD가온"/>
                <a:cs typeface="TDTD가온"/>
                <a:sym typeface="TDTD가온"/>
              </a:rPr>
              <a:t>bermaksud</a:t>
            </a:r>
            <a:r>
              <a:rPr lang="en-US" sz="2800" dirty="0">
                <a:solidFill>
                  <a:srgbClr val="75200F"/>
                </a:solidFill>
                <a:latin typeface="TDTD가온"/>
                <a:ea typeface="TDTD가온"/>
                <a:cs typeface="TDTD가온"/>
                <a:sym typeface="TDTD가온"/>
              </a:rPr>
              <a:t> </a:t>
            </a:r>
            <a:r>
              <a:rPr lang="en-US" sz="2800" dirty="0" err="1">
                <a:solidFill>
                  <a:srgbClr val="75200F"/>
                </a:solidFill>
                <a:latin typeface="TDTD가온"/>
                <a:ea typeface="TDTD가온"/>
                <a:cs typeface="TDTD가온"/>
                <a:sym typeface="TDTD가온"/>
              </a:rPr>
              <a:t>pembangunan</a:t>
            </a:r>
            <a:r>
              <a:rPr lang="en-US" sz="2800" dirty="0">
                <a:solidFill>
                  <a:srgbClr val="75200F"/>
                </a:solidFill>
                <a:latin typeface="TDTD가온"/>
                <a:ea typeface="TDTD가온"/>
                <a:cs typeface="TDTD가온"/>
                <a:sym typeface="TDTD가온"/>
              </a:rPr>
              <a:t> yang </a:t>
            </a:r>
            <a:r>
              <a:rPr lang="en-US" sz="2800" dirty="0" err="1">
                <a:solidFill>
                  <a:srgbClr val="75200F"/>
                </a:solidFill>
                <a:latin typeface="TDTD가온"/>
                <a:ea typeface="TDTD가온"/>
                <a:cs typeface="TDTD가온"/>
                <a:sym typeface="TDTD가온"/>
              </a:rPr>
              <a:t>memenuhi</a:t>
            </a:r>
            <a:r>
              <a:rPr lang="en-US" sz="2800" dirty="0">
                <a:solidFill>
                  <a:srgbClr val="75200F"/>
                </a:solidFill>
                <a:latin typeface="TDTD가온"/>
                <a:ea typeface="TDTD가온"/>
                <a:cs typeface="TDTD가온"/>
                <a:sym typeface="TDTD가온"/>
              </a:rPr>
              <a:t> </a:t>
            </a:r>
            <a:r>
              <a:rPr lang="en-US" sz="2800" dirty="0" err="1">
                <a:solidFill>
                  <a:srgbClr val="75200F"/>
                </a:solidFill>
                <a:latin typeface="TDTD가온"/>
                <a:ea typeface="TDTD가온"/>
                <a:cs typeface="TDTD가온"/>
                <a:sym typeface="TDTD가온"/>
              </a:rPr>
              <a:t>keperluan</a:t>
            </a:r>
            <a:r>
              <a:rPr lang="en-US" sz="2800" dirty="0">
                <a:solidFill>
                  <a:srgbClr val="75200F"/>
                </a:solidFill>
                <a:latin typeface="TDTD가온"/>
                <a:ea typeface="TDTD가온"/>
                <a:cs typeface="TDTD가온"/>
                <a:sym typeface="TDTD가온"/>
              </a:rPr>
              <a:t> </a:t>
            </a:r>
            <a:r>
              <a:rPr lang="en-US" sz="2800" dirty="0" err="1">
                <a:solidFill>
                  <a:srgbClr val="75200F"/>
                </a:solidFill>
                <a:latin typeface="TDTD가온"/>
                <a:ea typeface="TDTD가온"/>
                <a:cs typeface="TDTD가온"/>
                <a:sym typeface="TDTD가온"/>
              </a:rPr>
              <a:t>semasa</a:t>
            </a:r>
            <a:r>
              <a:rPr lang="en-US" sz="2800" dirty="0">
                <a:solidFill>
                  <a:srgbClr val="75200F"/>
                </a:solidFill>
                <a:latin typeface="TDTD가온"/>
                <a:ea typeface="TDTD가온"/>
                <a:cs typeface="TDTD가온"/>
                <a:sym typeface="TDTD가온"/>
              </a:rPr>
              <a:t> </a:t>
            </a:r>
            <a:r>
              <a:rPr lang="en-US" sz="2800" dirty="0" err="1">
                <a:solidFill>
                  <a:srgbClr val="75200F"/>
                </a:solidFill>
                <a:latin typeface="TDTD가온"/>
                <a:ea typeface="TDTD가온"/>
                <a:cs typeface="TDTD가온"/>
                <a:sym typeface="TDTD가온"/>
              </a:rPr>
              <a:t>tanpa</a:t>
            </a:r>
            <a:r>
              <a:rPr lang="en-US" sz="2800" dirty="0">
                <a:solidFill>
                  <a:srgbClr val="75200F"/>
                </a:solidFill>
                <a:latin typeface="TDTD가온"/>
                <a:ea typeface="TDTD가온"/>
                <a:cs typeface="TDTD가온"/>
                <a:sym typeface="TDTD가온"/>
              </a:rPr>
              <a:t> </a:t>
            </a:r>
            <a:r>
              <a:rPr lang="en-US" sz="2800" dirty="0" err="1">
                <a:solidFill>
                  <a:srgbClr val="75200F"/>
                </a:solidFill>
                <a:latin typeface="TDTD가온"/>
                <a:ea typeface="TDTD가온"/>
                <a:cs typeface="TDTD가온"/>
                <a:sym typeface="TDTD가온"/>
              </a:rPr>
              <a:t>menjejaskan</a:t>
            </a:r>
            <a:r>
              <a:rPr lang="en-US" sz="2800" dirty="0">
                <a:solidFill>
                  <a:srgbClr val="75200F"/>
                </a:solidFill>
                <a:latin typeface="TDTD가온"/>
                <a:ea typeface="TDTD가온"/>
                <a:cs typeface="TDTD가온"/>
                <a:sym typeface="TDTD가온"/>
              </a:rPr>
              <a:t> </a:t>
            </a:r>
            <a:r>
              <a:rPr lang="en-US" sz="2800" dirty="0" err="1">
                <a:solidFill>
                  <a:srgbClr val="75200F"/>
                </a:solidFill>
                <a:latin typeface="TDTD가온"/>
                <a:ea typeface="TDTD가온"/>
                <a:cs typeface="TDTD가온"/>
                <a:sym typeface="TDTD가온"/>
              </a:rPr>
              <a:t>keperluan</a:t>
            </a:r>
            <a:r>
              <a:rPr lang="en-US" sz="2800" dirty="0">
                <a:solidFill>
                  <a:srgbClr val="75200F"/>
                </a:solidFill>
                <a:latin typeface="TDTD가온"/>
                <a:ea typeface="TDTD가온"/>
                <a:cs typeface="TDTD가온"/>
                <a:sym typeface="TDTD가온"/>
              </a:rPr>
              <a:t> </a:t>
            </a:r>
            <a:r>
              <a:rPr lang="en-US" sz="2800" dirty="0" err="1">
                <a:solidFill>
                  <a:srgbClr val="75200F"/>
                </a:solidFill>
                <a:latin typeface="TDTD가온"/>
                <a:ea typeface="TDTD가온"/>
                <a:cs typeface="TDTD가온"/>
                <a:sym typeface="TDTD가온"/>
              </a:rPr>
              <a:t>generasi</a:t>
            </a:r>
            <a:r>
              <a:rPr lang="en-US" sz="2800" dirty="0">
                <a:solidFill>
                  <a:srgbClr val="75200F"/>
                </a:solidFill>
                <a:latin typeface="TDTD가온"/>
                <a:ea typeface="TDTD가온"/>
                <a:cs typeface="TDTD가온"/>
                <a:sym typeface="TDTD가온"/>
              </a:rPr>
              <a:t> </a:t>
            </a:r>
            <a:r>
              <a:rPr lang="en-US" sz="2800" dirty="0" err="1">
                <a:solidFill>
                  <a:srgbClr val="75200F"/>
                </a:solidFill>
                <a:latin typeface="TDTD가온"/>
                <a:ea typeface="TDTD가온"/>
                <a:cs typeface="TDTD가온"/>
                <a:sym typeface="TDTD가온"/>
              </a:rPr>
              <a:t>akan</a:t>
            </a:r>
            <a:r>
              <a:rPr lang="en-US" sz="2800" dirty="0">
                <a:solidFill>
                  <a:srgbClr val="75200F"/>
                </a:solidFill>
                <a:latin typeface="TDTD가온"/>
                <a:ea typeface="TDTD가온"/>
                <a:cs typeface="TDTD가온"/>
                <a:sym typeface="TDTD가온"/>
              </a:rPr>
              <a:t> </a:t>
            </a:r>
            <a:r>
              <a:rPr lang="en-US" sz="2800" dirty="0" err="1">
                <a:solidFill>
                  <a:srgbClr val="75200F"/>
                </a:solidFill>
                <a:latin typeface="TDTD가온"/>
                <a:ea typeface="TDTD가온"/>
                <a:cs typeface="TDTD가온"/>
                <a:sym typeface="TDTD가온"/>
              </a:rPr>
              <a:t>datang</a:t>
            </a:r>
            <a:r>
              <a:rPr lang="en-US" sz="2800" dirty="0">
                <a:solidFill>
                  <a:srgbClr val="75200F"/>
                </a:solidFill>
                <a:latin typeface="TDTD가온"/>
                <a:ea typeface="TDTD가온"/>
                <a:cs typeface="TDTD가온"/>
                <a:sym typeface="TDTD가온"/>
              </a:rPr>
              <a:t>. Kimia </a:t>
            </a:r>
            <a:r>
              <a:rPr lang="en-US" sz="2800" dirty="0" err="1">
                <a:solidFill>
                  <a:srgbClr val="75200F"/>
                </a:solidFill>
                <a:latin typeface="TDTD가온"/>
                <a:ea typeface="TDTD가온"/>
                <a:cs typeface="TDTD가온"/>
                <a:sym typeface="TDTD가온"/>
              </a:rPr>
              <a:t>memainkan</a:t>
            </a:r>
            <a:r>
              <a:rPr lang="en-US" sz="2800" dirty="0">
                <a:solidFill>
                  <a:srgbClr val="75200F"/>
                </a:solidFill>
                <a:latin typeface="TDTD가온"/>
                <a:ea typeface="TDTD가온"/>
                <a:cs typeface="TDTD가온"/>
                <a:sym typeface="TDTD가온"/>
              </a:rPr>
              <a:t> </a:t>
            </a:r>
            <a:r>
              <a:rPr lang="en-US" sz="2800" dirty="0" err="1">
                <a:solidFill>
                  <a:srgbClr val="75200F"/>
                </a:solidFill>
                <a:latin typeface="TDTD가온"/>
                <a:ea typeface="TDTD가온"/>
                <a:cs typeface="TDTD가온"/>
                <a:sym typeface="TDTD가온"/>
              </a:rPr>
              <a:t>peranan</a:t>
            </a:r>
            <a:r>
              <a:rPr lang="en-US" sz="2800" dirty="0">
                <a:solidFill>
                  <a:srgbClr val="75200F"/>
                </a:solidFill>
                <a:latin typeface="TDTD가온"/>
                <a:ea typeface="TDTD가온"/>
                <a:cs typeface="TDTD가온"/>
                <a:sym typeface="TDTD가온"/>
              </a:rPr>
              <a:t> </a:t>
            </a:r>
            <a:r>
              <a:rPr lang="en-US" sz="2800" dirty="0" err="1">
                <a:solidFill>
                  <a:srgbClr val="75200F"/>
                </a:solidFill>
                <a:latin typeface="TDTD가온"/>
                <a:ea typeface="TDTD가온"/>
                <a:cs typeface="TDTD가온"/>
                <a:sym typeface="TDTD가온"/>
              </a:rPr>
              <a:t>penting</a:t>
            </a:r>
            <a:r>
              <a:rPr lang="en-US" sz="2800" dirty="0">
                <a:solidFill>
                  <a:srgbClr val="75200F"/>
                </a:solidFill>
                <a:latin typeface="TDTD가온"/>
                <a:ea typeface="TDTD가온"/>
                <a:cs typeface="TDTD가온"/>
                <a:sym typeface="TDTD가온"/>
              </a:rPr>
              <a:t> </a:t>
            </a:r>
            <a:r>
              <a:rPr lang="en-US" sz="2800" dirty="0" err="1">
                <a:solidFill>
                  <a:srgbClr val="75200F"/>
                </a:solidFill>
                <a:latin typeface="TDTD가온"/>
                <a:ea typeface="TDTD가온"/>
                <a:cs typeface="TDTD가온"/>
                <a:sym typeface="TDTD가온"/>
              </a:rPr>
              <a:t>dalam</a:t>
            </a:r>
            <a:r>
              <a:rPr lang="en-US" sz="2800" dirty="0">
                <a:solidFill>
                  <a:srgbClr val="75200F"/>
                </a:solidFill>
                <a:latin typeface="TDTD가온"/>
                <a:ea typeface="TDTD가온"/>
                <a:cs typeface="TDTD가온"/>
                <a:sym typeface="TDTD가온"/>
              </a:rPr>
              <a:t> </a:t>
            </a:r>
            <a:r>
              <a:rPr lang="en-US" sz="2800" dirty="0" err="1">
                <a:solidFill>
                  <a:srgbClr val="75200F"/>
                </a:solidFill>
                <a:latin typeface="TDTD가온"/>
                <a:ea typeface="TDTD가온"/>
                <a:cs typeface="TDTD가온"/>
                <a:sym typeface="TDTD가온"/>
              </a:rPr>
              <a:t>usaha</a:t>
            </a:r>
            <a:r>
              <a:rPr lang="en-US" sz="2800" dirty="0">
                <a:solidFill>
                  <a:srgbClr val="75200F"/>
                </a:solidFill>
                <a:latin typeface="TDTD가온"/>
                <a:ea typeface="TDTD가온"/>
                <a:cs typeface="TDTD가온"/>
                <a:sym typeface="TDTD가온"/>
              </a:rPr>
              <a:t> </a:t>
            </a:r>
            <a:r>
              <a:rPr lang="en-US" sz="2800" dirty="0" err="1">
                <a:solidFill>
                  <a:srgbClr val="75200F"/>
                </a:solidFill>
                <a:latin typeface="TDTD가온"/>
                <a:ea typeface="TDTD가온"/>
                <a:cs typeface="TDTD가온"/>
                <a:sym typeface="TDTD가온"/>
              </a:rPr>
              <a:t>ini</a:t>
            </a:r>
            <a:r>
              <a:rPr lang="en-US" sz="2800" dirty="0">
                <a:solidFill>
                  <a:srgbClr val="75200F"/>
                </a:solidFill>
                <a:latin typeface="TDTD가온"/>
                <a:ea typeface="TDTD가온"/>
                <a:cs typeface="TDTD가온"/>
                <a:sym typeface="TDTD가온"/>
              </a:rPr>
              <a:t>.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10273676" y="234827"/>
            <a:ext cx="7684209" cy="166199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/>
            <a:r>
              <a:rPr lang="fi-FI" sz="5400" dirty="0">
                <a:solidFill>
                  <a:srgbClr val="75200F"/>
                </a:solidFill>
                <a:latin typeface="Bagel Fat One"/>
                <a:ea typeface="Bagel Fat One"/>
                <a:cs typeface="Bagel Fat One"/>
                <a:sym typeface="Bagel Fat One"/>
              </a:rPr>
              <a:t>Peranan Kimia dalam Pembangunan Mampan</a:t>
            </a:r>
            <a:endParaRPr lang="en-US" sz="5400" dirty="0">
              <a:solidFill>
                <a:srgbClr val="75200F"/>
              </a:solidFill>
              <a:latin typeface="Bagel Fat One"/>
              <a:ea typeface="Bagel Fat One"/>
              <a:cs typeface="Bagel Fat One"/>
              <a:sym typeface="Bagel Fat One"/>
            </a:endParaRPr>
          </a:p>
        </p:txBody>
      </p:sp>
      <p:sp>
        <p:nvSpPr>
          <p:cNvPr id="10" name="Freeform 10"/>
          <p:cNvSpPr/>
          <p:nvPr/>
        </p:nvSpPr>
        <p:spPr>
          <a:xfrm>
            <a:off x="-253441" y="-111690"/>
            <a:ext cx="3823964" cy="3003550"/>
          </a:xfrm>
          <a:custGeom>
            <a:avLst/>
            <a:gdLst/>
            <a:ahLst/>
            <a:cxnLst/>
            <a:rect l="l" t="t" r="r" b="b"/>
            <a:pathLst>
              <a:path w="3823964" h="3003550">
                <a:moveTo>
                  <a:pt x="0" y="0"/>
                </a:moveTo>
                <a:lnTo>
                  <a:pt x="3823965" y="0"/>
                </a:lnTo>
                <a:lnTo>
                  <a:pt x="3823965" y="3003551"/>
                </a:lnTo>
                <a:lnTo>
                  <a:pt x="0" y="3003551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</p:sp>
      <p:sp>
        <p:nvSpPr>
          <p:cNvPr id="13" name="TextBox 8">
            <a:extLst>
              <a:ext uri="{FF2B5EF4-FFF2-40B4-BE49-F238E27FC236}">
                <a16:creationId xmlns:a16="http://schemas.microsoft.com/office/drawing/2014/main" id="{FD5D16CF-4F3D-466C-AD5E-5244A641CE51}"/>
              </a:ext>
            </a:extLst>
          </p:cNvPr>
          <p:cNvSpPr txBox="1"/>
          <p:nvPr/>
        </p:nvSpPr>
        <p:spPr>
          <a:xfrm>
            <a:off x="5808942" y="3305746"/>
            <a:ext cx="9626401" cy="616367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ts val="4356"/>
              </a:lnSpc>
            </a:pPr>
            <a:r>
              <a:rPr lang="en-US" sz="2800" dirty="0" err="1">
                <a:solidFill>
                  <a:srgbClr val="75200F"/>
                </a:solidFill>
                <a:latin typeface="TDTD가온"/>
                <a:ea typeface="TDTD가온"/>
                <a:cs typeface="TDTD가온"/>
                <a:sym typeface="TDTD가온"/>
              </a:rPr>
              <a:t>Sumbangan</a:t>
            </a:r>
            <a:r>
              <a:rPr lang="en-US" sz="2800" dirty="0">
                <a:solidFill>
                  <a:srgbClr val="75200F"/>
                </a:solidFill>
                <a:latin typeface="TDTD가온"/>
                <a:ea typeface="TDTD가온"/>
                <a:cs typeface="TDTD가온"/>
                <a:sym typeface="TDTD가온"/>
              </a:rPr>
              <a:t> </a:t>
            </a:r>
            <a:r>
              <a:rPr lang="en-US" sz="2800" dirty="0" err="1">
                <a:solidFill>
                  <a:srgbClr val="75200F"/>
                </a:solidFill>
                <a:latin typeface="TDTD가온"/>
                <a:ea typeface="TDTD가온"/>
                <a:cs typeface="TDTD가온"/>
                <a:sym typeface="TDTD가온"/>
              </a:rPr>
              <a:t>kimia</a:t>
            </a:r>
            <a:r>
              <a:rPr lang="en-US" sz="2800" dirty="0">
                <a:solidFill>
                  <a:srgbClr val="75200F"/>
                </a:solidFill>
                <a:latin typeface="TDTD가온"/>
                <a:ea typeface="TDTD가온"/>
                <a:cs typeface="TDTD가온"/>
                <a:sym typeface="TDTD가온"/>
              </a:rPr>
              <a:t> </a:t>
            </a:r>
            <a:r>
              <a:rPr lang="en-US" sz="2800" dirty="0" err="1">
                <a:solidFill>
                  <a:srgbClr val="75200F"/>
                </a:solidFill>
                <a:latin typeface="TDTD가온"/>
                <a:ea typeface="TDTD가온"/>
                <a:cs typeface="TDTD가온"/>
                <a:sym typeface="TDTD가온"/>
              </a:rPr>
              <a:t>dalam</a:t>
            </a:r>
            <a:r>
              <a:rPr lang="en-US" sz="2800" dirty="0">
                <a:solidFill>
                  <a:srgbClr val="75200F"/>
                </a:solidFill>
                <a:latin typeface="TDTD가온"/>
                <a:ea typeface="TDTD가온"/>
                <a:cs typeface="TDTD가온"/>
                <a:sym typeface="TDTD가온"/>
              </a:rPr>
              <a:t> </a:t>
            </a:r>
            <a:r>
              <a:rPr lang="en-US" sz="2800" dirty="0" err="1">
                <a:solidFill>
                  <a:srgbClr val="75200F"/>
                </a:solidFill>
                <a:latin typeface="TDTD가온"/>
                <a:ea typeface="TDTD가온"/>
                <a:cs typeface="TDTD가온"/>
                <a:sym typeface="TDTD가온"/>
              </a:rPr>
              <a:t>pembangunan</a:t>
            </a:r>
            <a:r>
              <a:rPr lang="en-US" sz="2800" dirty="0">
                <a:solidFill>
                  <a:srgbClr val="75200F"/>
                </a:solidFill>
                <a:latin typeface="TDTD가온"/>
                <a:ea typeface="TDTD가온"/>
                <a:cs typeface="TDTD가온"/>
                <a:sym typeface="TDTD가온"/>
              </a:rPr>
              <a:t> </a:t>
            </a:r>
            <a:r>
              <a:rPr lang="en-US" sz="2800" dirty="0" err="1">
                <a:solidFill>
                  <a:srgbClr val="75200F"/>
                </a:solidFill>
                <a:latin typeface="TDTD가온"/>
                <a:ea typeface="TDTD가온"/>
                <a:cs typeface="TDTD가온"/>
                <a:sym typeface="TDTD가온"/>
              </a:rPr>
              <a:t>mampan</a:t>
            </a:r>
            <a:r>
              <a:rPr lang="en-US" sz="2800" dirty="0">
                <a:solidFill>
                  <a:srgbClr val="75200F"/>
                </a:solidFill>
                <a:latin typeface="TDTD가온"/>
                <a:ea typeface="TDTD가온"/>
                <a:cs typeface="TDTD가온"/>
                <a:sym typeface="TDTD가온"/>
              </a:rPr>
              <a:t>:    </a:t>
            </a:r>
          </a:p>
          <a:p>
            <a:pPr marL="457200" indent="-457200" algn="just">
              <a:lnSpc>
                <a:spcPts val="4356"/>
              </a:lnSpc>
              <a:buFont typeface="Arial" panose="020B0604020202020204" pitchFamily="34" charset="0"/>
              <a:buChar char="•"/>
            </a:pPr>
            <a:r>
              <a:rPr lang="en-US" sz="2800" dirty="0" err="1">
                <a:solidFill>
                  <a:srgbClr val="75200F"/>
                </a:solidFill>
                <a:latin typeface="TDTD가온"/>
                <a:ea typeface="TDTD가온"/>
                <a:cs typeface="TDTD가온"/>
                <a:sym typeface="TDTD가온"/>
              </a:rPr>
              <a:t>Pertanian</a:t>
            </a:r>
            <a:r>
              <a:rPr lang="en-US" sz="2800" dirty="0">
                <a:solidFill>
                  <a:srgbClr val="75200F"/>
                </a:solidFill>
                <a:latin typeface="TDTD가온"/>
                <a:ea typeface="TDTD가온"/>
                <a:cs typeface="TDTD가온"/>
                <a:sym typeface="TDTD가온"/>
              </a:rPr>
              <a:t> </a:t>
            </a:r>
            <a:r>
              <a:rPr lang="en-US" sz="2800" dirty="0" err="1">
                <a:solidFill>
                  <a:srgbClr val="75200F"/>
                </a:solidFill>
                <a:latin typeface="TDTD가온"/>
                <a:ea typeface="TDTD가온"/>
                <a:cs typeface="TDTD가온"/>
                <a:sym typeface="TDTD가온"/>
              </a:rPr>
              <a:t>mampan</a:t>
            </a:r>
            <a:r>
              <a:rPr lang="en-US" sz="2800" dirty="0">
                <a:solidFill>
                  <a:srgbClr val="75200F"/>
                </a:solidFill>
                <a:latin typeface="TDTD가온"/>
                <a:ea typeface="TDTD가온"/>
                <a:cs typeface="TDTD가온"/>
                <a:sym typeface="TDTD가온"/>
              </a:rPr>
              <a:t>: Baja dan </a:t>
            </a:r>
            <a:r>
              <a:rPr lang="en-US" sz="2800" dirty="0" err="1">
                <a:solidFill>
                  <a:srgbClr val="75200F"/>
                </a:solidFill>
                <a:latin typeface="TDTD가온"/>
                <a:ea typeface="TDTD가온"/>
                <a:cs typeface="TDTD가온"/>
                <a:sym typeface="TDTD가온"/>
              </a:rPr>
              <a:t>racun</a:t>
            </a:r>
            <a:r>
              <a:rPr lang="en-US" sz="2800" dirty="0">
                <a:solidFill>
                  <a:srgbClr val="75200F"/>
                </a:solidFill>
                <a:latin typeface="TDTD가온"/>
                <a:ea typeface="TDTD가온"/>
                <a:cs typeface="TDTD가온"/>
                <a:sym typeface="TDTD가온"/>
              </a:rPr>
              <a:t> </a:t>
            </a:r>
            <a:r>
              <a:rPr lang="en-US" sz="2800" dirty="0" err="1">
                <a:solidFill>
                  <a:srgbClr val="75200F"/>
                </a:solidFill>
                <a:latin typeface="TDTD가온"/>
                <a:ea typeface="TDTD가온"/>
                <a:cs typeface="TDTD가온"/>
                <a:sym typeface="TDTD가온"/>
              </a:rPr>
              <a:t>perosak</a:t>
            </a:r>
            <a:r>
              <a:rPr lang="en-US" sz="2800" dirty="0">
                <a:solidFill>
                  <a:srgbClr val="75200F"/>
                </a:solidFill>
                <a:latin typeface="TDTD가온"/>
                <a:ea typeface="TDTD가온"/>
                <a:cs typeface="TDTD가온"/>
                <a:sym typeface="TDTD가온"/>
              </a:rPr>
              <a:t> </a:t>
            </a:r>
            <a:r>
              <a:rPr lang="en-US" sz="2800" dirty="0" err="1">
                <a:solidFill>
                  <a:srgbClr val="75200F"/>
                </a:solidFill>
                <a:latin typeface="TDTD가온"/>
                <a:ea typeface="TDTD가온"/>
                <a:cs typeface="TDTD가온"/>
                <a:sym typeface="TDTD가온"/>
              </a:rPr>
              <a:t>mesra</a:t>
            </a:r>
            <a:r>
              <a:rPr lang="en-US" sz="2800" dirty="0">
                <a:solidFill>
                  <a:srgbClr val="75200F"/>
                </a:solidFill>
                <a:latin typeface="TDTD가온"/>
                <a:ea typeface="TDTD가온"/>
                <a:cs typeface="TDTD가온"/>
                <a:sym typeface="TDTD가온"/>
              </a:rPr>
              <a:t> </a:t>
            </a:r>
            <a:r>
              <a:rPr lang="en-US" sz="2800" dirty="0" err="1">
                <a:solidFill>
                  <a:srgbClr val="75200F"/>
                </a:solidFill>
                <a:latin typeface="TDTD가온"/>
                <a:ea typeface="TDTD가온"/>
                <a:cs typeface="TDTD가온"/>
                <a:sym typeface="TDTD가온"/>
              </a:rPr>
              <a:t>alam</a:t>
            </a:r>
            <a:r>
              <a:rPr lang="en-US" sz="2800" dirty="0">
                <a:solidFill>
                  <a:srgbClr val="75200F"/>
                </a:solidFill>
                <a:latin typeface="TDTD가온"/>
                <a:ea typeface="TDTD가온"/>
                <a:cs typeface="TDTD가온"/>
                <a:sym typeface="TDTD가온"/>
              </a:rPr>
              <a:t> </a:t>
            </a:r>
            <a:r>
              <a:rPr lang="en-US" sz="2800" dirty="0" err="1">
                <a:solidFill>
                  <a:srgbClr val="75200F"/>
                </a:solidFill>
                <a:latin typeface="TDTD가온"/>
                <a:ea typeface="TDTD가온"/>
                <a:cs typeface="TDTD가온"/>
                <a:sym typeface="TDTD가온"/>
              </a:rPr>
              <a:t>untuk</a:t>
            </a:r>
            <a:r>
              <a:rPr lang="en-US" sz="2800" dirty="0">
                <a:solidFill>
                  <a:srgbClr val="75200F"/>
                </a:solidFill>
                <a:latin typeface="TDTD가온"/>
                <a:ea typeface="TDTD가온"/>
                <a:cs typeface="TDTD가온"/>
                <a:sym typeface="TDTD가온"/>
              </a:rPr>
              <a:t> </a:t>
            </a:r>
            <a:r>
              <a:rPr lang="en-US" sz="2800" dirty="0" err="1">
                <a:solidFill>
                  <a:srgbClr val="75200F"/>
                </a:solidFill>
                <a:latin typeface="TDTD가온"/>
                <a:ea typeface="TDTD가온"/>
                <a:cs typeface="TDTD가온"/>
                <a:sym typeface="TDTD가온"/>
              </a:rPr>
              <a:t>meningkatkan</a:t>
            </a:r>
            <a:r>
              <a:rPr lang="en-US" sz="2800" dirty="0">
                <a:solidFill>
                  <a:srgbClr val="75200F"/>
                </a:solidFill>
                <a:latin typeface="TDTD가온"/>
                <a:ea typeface="TDTD가온"/>
                <a:cs typeface="TDTD가온"/>
                <a:sym typeface="TDTD가온"/>
              </a:rPr>
              <a:t> </a:t>
            </a:r>
            <a:r>
              <a:rPr lang="en-US" sz="2800" dirty="0" err="1">
                <a:solidFill>
                  <a:srgbClr val="75200F"/>
                </a:solidFill>
                <a:latin typeface="TDTD가온"/>
                <a:ea typeface="TDTD가온"/>
                <a:cs typeface="TDTD가온"/>
                <a:sym typeface="TDTD가온"/>
              </a:rPr>
              <a:t>hasil</a:t>
            </a:r>
            <a:r>
              <a:rPr lang="en-US" sz="2800" dirty="0">
                <a:solidFill>
                  <a:srgbClr val="75200F"/>
                </a:solidFill>
                <a:latin typeface="TDTD가온"/>
                <a:ea typeface="TDTD가온"/>
                <a:cs typeface="TDTD가온"/>
                <a:sym typeface="TDTD가온"/>
              </a:rPr>
              <a:t> </a:t>
            </a:r>
            <a:r>
              <a:rPr lang="en-US" sz="2800" dirty="0" err="1">
                <a:solidFill>
                  <a:srgbClr val="75200F"/>
                </a:solidFill>
                <a:latin typeface="TDTD가온"/>
                <a:ea typeface="TDTD가온"/>
                <a:cs typeface="TDTD가온"/>
                <a:sym typeface="TDTD가온"/>
              </a:rPr>
              <a:t>tanpa</a:t>
            </a:r>
            <a:r>
              <a:rPr lang="en-US" sz="2800" dirty="0">
                <a:solidFill>
                  <a:srgbClr val="75200F"/>
                </a:solidFill>
                <a:latin typeface="TDTD가온"/>
                <a:ea typeface="TDTD가온"/>
                <a:cs typeface="TDTD가온"/>
                <a:sym typeface="TDTD가온"/>
              </a:rPr>
              <a:t> </a:t>
            </a:r>
            <a:r>
              <a:rPr lang="en-US" sz="2800" dirty="0" err="1">
                <a:solidFill>
                  <a:srgbClr val="75200F"/>
                </a:solidFill>
                <a:latin typeface="TDTD가온"/>
                <a:ea typeface="TDTD가온"/>
                <a:cs typeface="TDTD가온"/>
                <a:sym typeface="TDTD가온"/>
              </a:rPr>
              <a:t>mencemarkan</a:t>
            </a:r>
            <a:r>
              <a:rPr lang="en-US" sz="2800" dirty="0">
                <a:solidFill>
                  <a:srgbClr val="75200F"/>
                </a:solidFill>
                <a:latin typeface="TDTD가온"/>
                <a:ea typeface="TDTD가온"/>
                <a:cs typeface="TDTD가온"/>
                <a:sym typeface="TDTD가온"/>
              </a:rPr>
              <a:t> </a:t>
            </a:r>
            <a:r>
              <a:rPr lang="en-US" sz="2800" dirty="0" err="1">
                <a:solidFill>
                  <a:srgbClr val="75200F"/>
                </a:solidFill>
                <a:latin typeface="TDTD가온"/>
                <a:ea typeface="TDTD가온"/>
                <a:cs typeface="TDTD가온"/>
                <a:sym typeface="TDTD가온"/>
              </a:rPr>
              <a:t>tanah</a:t>
            </a:r>
            <a:r>
              <a:rPr lang="en-US" sz="2800" dirty="0">
                <a:solidFill>
                  <a:srgbClr val="75200F"/>
                </a:solidFill>
                <a:latin typeface="TDTD가온"/>
                <a:ea typeface="TDTD가온"/>
                <a:cs typeface="TDTD가온"/>
                <a:sym typeface="TDTD가온"/>
              </a:rPr>
              <a:t>.    </a:t>
            </a:r>
          </a:p>
          <a:p>
            <a:pPr marL="457200" indent="-457200" algn="just">
              <a:lnSpc>
                <a:spcPts val="4356"/>
              </a:lnSpc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75200F"/>
                </a:solidFill>
                <a:latin typeface="TDTD가온"/>
                <a:ea typeface="TDTD가온"/>
                <a:cs typeface="TDTD가온"/>
                <a:sym typeface="TDTD가온"/>
              </a:rPr>
              <a:t>Tenaga </a:t>
            </a:r>
            <a:r>
              <a:rPr lang="en-US" sz="2800" dirty="0" err="1">
                <a:solidFill>
                  <a:srgbClr val="75200F"/>
                </a:solidFill>
                <a:latin typeface="TDTD가온"/>
                <a:ea typeface="TDTD가온"/>
                <a:cs typeface="TDTD가온"/>
                <a:sym typeface="TDTD가온"/>
              </a:rPr>
              <a:t>bersih</a:t>
            </a:r>
            <a:r>
              <a:rPr lang="en-US" sz="2800" dirty="0">
                <a:solidFill>
                  <a:srgbClr val="75200F"/>
                </a:solidFill>
                <a:latin typeface="TDTD가온"/>
                <a:ea typeface="TDTD가온"/>
                <a:cs typeface="TDTD가온"/>
                <a:sym typeface="TDTD가온"/>
              </a:rPr>
              <a:t>: Pembangunan </a:t>
            </a:r>
            <a:r>
              <a:rPr lang="en-US" sz="2800" dirty="0" err="1">
                <a:solidFill>
                  <a:srgbClr val="75200F"/>
                </a:solidFill>
                <a:latin typeface="TDTD가온"/>
                <a:ea typeface="TDTD가온"/>
                <a:cs typeface="TDTD가온"/>
                <a:sym typeface="TDTD가온"/>
              </a:rPr>
              <a:t>bahan</a:t>
            </a:r>
            <a:r>
              <a:rPr lang="en-US" sz="2800" dirty="0">
                <a:solidFill>
                  <a:srgbClr val="75200F"/>
                </a:solidFill>
                <a:latin typeface="TDTD가온"/>
                <a:ea typeface="TDTD가온"/>
                <a:cs typeface="TDTD가온"/>
                <a:sym typeface="TDTD가온"/>
              </a:rPr>
              <a:t> </a:t>
            </a:r>
            <a:r>
              <a:rPr lang="en-US" sz="2800" dirty="0" err="1">
                <a:solidFill>
                  <a:srgbClr val="75200F"/>
                </a:solidFill>
                <a:latin typeface="TDTD가온"/>
                <a:ea typeface="TDTD가온"/>
                <a:cs typeface="TDTD가온"/>
                <a:sym typeface="TDTD가온"/>
              </a:rPr>
              <a:t>api</a:t>
            </a:r>
            <a:r>
              <a:rPr lang="en-US" sz="2800" dirty="0">
                <a:solidFill>
                  <a:srgbClr val="75200F"/>
                </a:solidFill>
                <a:latin typeface="TDTD가온"/>
                <a:ea typeface="TDTD가온"/>
                <a:cs typeface="TDTD가온"/>
                <a:sym typeface="TDTD가온"/>
              </a:rPr>
              <a:t> bio dan </a:t>
            </a:r>
            <a:r>
              <a:rPr lang="en-US" sz="2800" dirty="0" err="1">
                <a:solidFill>
                  <a:srgbClr val="75200F"/>
                </a:solidFill>
                <a:latin typeface="TDTD가온"/>
                <a:ea typeface="TDTD가온"/>
                <a:cs typeface="TDTD가온"/>
                <a:sym typeface="TDTD가온"/>
              </a:rPr>
              <a:t>tenaga</a:t>
            </a:r>
            <a:r>
              <a:rPr lang="en-US" sz="2800" dirty="0">
                <a:solidFill>
                  <a:srgbClr val="75200F"/>
                </a:solidFill>
                <a:latin typeface="TDTD가온"/>
                <a:ea typeface="TDTD가온"/>
                <a:cs typeface="TDTD가온"/>
                <a:sym typeface="TDTD가온"/>
              </a:rPr>
              <a:t> </a:t>
            </a:r>
            <a:r>
              <a:rPr lang="en-US" sz="2800" dirty="0" err="1">
                <a:solidFill>
                  <a:srgbClr val="75200F"/>
                </a:solidFill>
                <a:latin typeface="TDTD가온"/>
                <a:ea typeface="TDTD가온"/>
                <a:cs typeface="TDTD가온"/>
                <a:sym typeface="TDTD가온"/>
              </a:rPr>
              <a:t>boleh</a:t>
            </a:r>
            <a:r>
              <a:rPr lang="en-US" sz="2800" dirty="0">
                <a:solidFill>
                  <a:srgbClr val="75200F"/>
                </a:solidFill>
                <a:latin typeface="TDTD가온"/>
                <a:ea typeface="TDTD가온"/>
                <a:cs typeface="TDTD가온"/>
                <a:sym typeface="TDTD가온"/>
              </a:rPr>
              <a:t> </a:t>
            </a:r>
            <a:r>
              <a:rPr lang="en-US" sz="2800" dirty="0" err="1">
                <a:solidFill>
                  <a:srgbClr val="75200F"/>
                </a:solidFill>
                <a:latin typeface="TDTD가온"/>
                <a:ea typeface="TDTD가온"/>
                <a:cs typeface="TDTD가온"/>
                <a:sym typeface="TDTD가온"/>
              </a:rPr>
              <a:t>diperbaharui</a:t>
            </a:r>
            <a:r>
              <a:rPr lang="en-US" sz="2800" dirty="0">
                <a:solidFill>
                  <a:srgbClr val="75200F"/>
                </a:solidFill>
                <a:latin typeface="TDTD가온"/>
                <a:ea typeface="TDTD가온"/>
                <a:cs typeface="TDTD가온"/>
                <a:sym typeface="TDTD가온"/>
              </a:rPr>
              <a:t> </a:t>
            </a:r>
            <a:r>
              <a:rPr lang="en-US" sz="2800" dirty="0" err="1">
                <a:solidFill>
                  <a:srgbClr val="75200F"/>
                </a:solidFill>
                <a:latin typeface="TDTD가온"/>
                <a:ea typeface="TDTD가온"/>
                <a:cs typeface="TDTD가온"/>
                <a:sym typeface="TDTD가온"/>
              </a:rPr>
              <a:t>seperti</a:t>
            </a:r>
            <a:r>
              <a:rPr lang="en-US" sz="2800" dirty="0">
                <a:solidFill>
                  <a:srgbClr val="75200F"/>
                </a:solidFill>
                <a:latin typeface="TDTD가온"/>
                <a:ea typeface="TDTD가온"/>
                <a:cs typeface="TDTD가온"/>
                <a:sym typeface="TDTD가온"/>
              </a:rPr>
              <a:t> </a:t>
            </a:r>
            <a:r>
              <a:rPr lang="en-US" sz="2800" dirty="0" err="1">
                <a:solidFill>
                  <a:srgbClr val="75200F"/>
                </a:solidFill>
                <a:latin typeface="TDTD가온"/>
                <a:ea typeface="TDTD가온"/>
                <a:cs typeface="TDTD가온"/>
                <a:sym typeface="TDTD가온"/>
              </a:rPr>
              <a:t>hidrogen</a:t>
            </a:r>
            <a:r>
              <a:rPr lang="en-US" sz="2800" dirty="0">
                <a:solidFill>
                  <a:srgbClr val="75200F"/>
                </a:solidFill>
                <a:latin typeface="TDTD가온"/>
                <a:ea typeface="TDTD가온"/>
                <a:cs typeface="TDTD가온"/>
                <a:sym typeface="TDTD가온"/>
              </a:rPr>
              <a:t> dan </a:t>
            </a:r>
            <a:r>
              <a:rPr lang="en-US" sz="2800" dirty="0" err="1">
                <a:solidFill>
                  <a:srgbClr val="75200F"/>
                </a:solidFill>
                <a:latin typeface="TDTD가온"/>
                <a:ea typeface="TDTD가온"/>
                <a:cs typeface="TDTD가온"/>
                <a:sym typeface="TDTD가온"/>
              </a:rPr>
              <a:t>tenaga</a:t>
            </a:r>
            <a:r>
              <a:rPr lang="en-US" sz="2800" dirty="0">
                <a:solidFill>
                  <a:srgbClr val="75200F"/>
                </a:solidFill>
                <a:latin typeface="TDTD가온"/>
                <a:ea typeface="TDTD가온"/>
                <a:cs typeface="TDTD가온"/>
                <a:sym typeface="TDTD가온"/>
              </a:rPr>
              <a:t> solar.    </a:t>
            </a:r>
          </a:p>
          <a:p>
            <a:pPr marL="457200" indent="-457200" algn="just">
              <a:lnSpc>
                <a:spcPts val="4356"/>
              </a:lnSpc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75200F"/>
                </a:solidFill>
                <a:latin typeface="TDTD가온"/>
                <a:ea typeface="TDTD가온"/>
                <a:cs typeface="TDTD가온"/>
                <a:sym typeface="TDTD가온"/>
              </a:rPr>
              <a:t>Air </a:t>
            </a:r>
            <a:r>
              <a:rPr lang="en-US" sz="2800" dirty="0" err="1">
                <a:solidFill>
                  <a:srgbClr val="75200F"/>
                </a:solidFill>
                <a:latin typeface="TDTD가온"/>
                <a:ea typeface="TDTD가온"/>
                <a:cs typeface="TDTD가온"/>
                <a:sym typeface="TDTD가온"/>
              </a:rPr>
              <a:t>bersih</a:t>
            </a:r>
            <a:r>
              <a:rPr lang="en-US" sz="2800" dirty="0">
                <a:solidFill>
                  <a:srgbClr val="75200F"/>
                </a:solidFill>
                <a:latin typeface="TDTD가온"/>
                <a:ea typeface="TDTD가온"/>
                <a:cs typeface="TDTD가온"/>
                <a:sym typeface="TDTD가온"/>
              </a:rPr>
              <a:t>: </a:t>
            </a:r>
            <a:r>
              <a:rPr lang="en-US" sz="2800" dirty="0" err="1">
                <a:solidFill>
                  <a:srgbClr val="75200F"/>
                </a:solidFill>
                <a:latin typeface="TDTD가온"/>
                <a:ea typeface="TDTD가온"/>
                <a:cs typeface="TDTD가온"/>
                <a:sym typeface="TDTD가온"/>
              </a:rPr>
              <a:t>Teknologi</a:t>
            </a:r>
            <a:r>
              <a:rPr lang="en-US" sz="2800" dirty="0">
                <a:solidFill>
                  <a:srgbClr val="75200F"/>
                </a:solidFill>
                <a:latin typeface="TDTD가온"/>
                <a:ea typeface="TDTD가온"/>
                <a:cs typeface="TDTD가온"/>
                <a:sym typeface="TDTD가온"/>
              </a:rPr>
              <a:t> </a:t>
            </a:r>
            <a:r>
              <a:rPr lang="en-US" sz="2800" dirty="0" err="1">
                <a:solidFill>
                  <a:srgbClr val="75200F"/>
                </a:solidFill>
                <a:latin typeface="TDTD가온"/>
                <a:ea typeface="TDTD가온"/>
                <a:cs typeface="TDTD가온"/>
                <a:sym typeface="TDTD가온"/>
              </a:rPr>
              <a:t>penapisan</a:t>
            </a:r>
            <a:r>
              <a:rPr lang="en-US" sz="2800" dirty="0">
                <a:solidFill>
                  <a:srgbClr val="75200F"/>
                </a:solidFill>
                <a:latin typeface="TDTD가온"/>
                <a:ea typeface="TDTD가온"/>
                <a:cs typeface="TDTD가온"/>
                <a:sym typeface="TDTD가온"/>
              </a:rPr>
              <a:t> air </a:t>
            </a:r>
            <a:r>
              <a:rPr lang="en-US" sz="2800" dirty="0" err="1">
                <a:solidFill>
                  <a:srgbClr val="75200F"/>
                </a:solidFill>
                <a:latin typeface="TDTD가온"/>
                <a:ea typeface="TDTD가온"/>
                <a:cs typeface="TDTD가온"/>
                <a:sym typeface="TDTD가온"/>
              </a:rPr>
              <a:t>seperti</a:t>
            </a:r>
            <a:r>
              <a:rPr lang="en-US" sz="2800" dirty="0">
                <a:solidFill>
                  <a:srgbClr val="75200F"/>
                </a:solidFill>
                <a:latin typeface="TDTD가온"/>
                <a:ea typeface="TDTD가온"/>
                <a:cs typeface="TDTD가온"/>
                <a:sym typeface="TDTD가온"/>
              </a:rPr>
              <a:t> </a:t>
            </a:r>
            <a:r>
              <a:rPr lang="en-US" sz="2800" dirty="0" err="1">
                <a:solidFill>
                  <a:srgbClr val="75200F"/>
                </a:solidFill>
                <a:latin typeface="TDTD가온"/>
                <a:ea typeface="TDTD가온"/>
                <a:cs typeface="TDTD가온"/>
                <a:sym typeface="TDTD가온"/>
              </a:rPr>
              <a:t>penulenan</a:t>
            </a:r>
            <a:r>
              <a:rPr lang="en-US" sz="2800" dirty="0">
                <a:solidFill>
                  <a:srgbClr val="75200F"/>
                </a:solidFill>
                <a:latin typeface="TDTD가온"/>
                <a:ea typeface="TDTD가온"/>
                <a:cs typeface="TDTD가온"/>
                <a:sym typeface="TDTD가온"/>
              </a:rPr>
              <a:t> </a:t>
            </a:r>
            <a:r>
              <a:rPr lang="en-US" sz="2800" dirty="0" err="1">
                <a:solidFill>
                  <a:srgbClr val="75200F"/>
                </a:solidFill>
                <a:latin typeface="TDTD가온"/>
                <a:ea typeface="TDTD가온"/>
                <a:cs typeface="TDTD가온"/>
                <a:sym typeface="TDTD가온"/>
              </a:rPr>
              <a:t>membran</a:t>
            </a:r>
            <a:r>
              <a:rPr lang="en-US" sz="2800" dirty="0">
                <a:solidFill>
                  <a:srgbClr val="75200F"/>
                </a:solidFill>
                <a:latin typeface="TDTD가온"/>
                <a:ea typeface="TDTD가온"/>
                <a:cs typeface="TDTD가온"/>
                <a:sym typeface="TDTD가온"/>
              </a:rPr>
              <a:t> dan </a:t>
            </a:r>
            <a:r>
              <a:rPr lang="en-US" sz="2800" dirty="0" err="1">
                <a:solidFill>
                  <a:srgbClr val="75200F"/>
                </a:solidFill>
                <a:latin typeface="TDTD가온"/>
                <a:ea typeface="TDTD가온"/>
                <a:cs typeface="TDTD가온"/>
                <a:sym typeface="TDTD가온"/>
              </a:rPr>
              <a:t>penyingkiran</a:t>
            </a:r>
            <a:r>
              <a:rPr lang="en-US" sz="2800" dirty="0">
                <a:solidFill>
                  <a:srgbClr val="75200F"/>
                </a:solidFill>
                <a:latin typeface="TDTD가온"/>
                <a:ea typeface="TDTD가온"/>
                <a:cs typeface="TDTD가온"/>
                <a:sym typeface="TDTD가온"/>
              </a:rPr>
              <a:t> </a:t>
            </a:r>
            <a:r>
              <a:rPr lang="en-US" sz="2800" dirty="0" err="1">
                <a:solidFill>
                  <a:srgbClr val="75200F"/>
                </a:solidFill>
                <a:latin typeface="TDTD가온"/>
                <a:ea typeface="TDTD가온"/>
                <a:cs typeface="TDTD가온"/>
                <a:sym typeface="TDTD가온"/>
              </a:rPr>
              <a:t>logam</a:t>
            </a:r>
            <a:r>
              <a:rPr lang="en-US" sz="2800" dirty="0">
                <a:solidFill>
                  <a:srgbClr val="75200F"/>
                </a:solidFill>
                <a:latin typeface="TDTD가온"/>
                <a:ea typeface="TDTD가온"/>
                <a:cs typeface="TDTD가온"/>
                <a:sym typeface="TDTD가온"/>
              </a:rPr>
              <a:t> </a:t>
            </a:r>
            <a:r>
              <a:rPr lang="en-US" sz="2800" dirty="0" err="1">
                <a:solidFill>
                  <a:srgbClr val="75200F"/>
                </a:solidFill>
                <a:latin typeface="TDTD가온"/>
                <a:ea typeface="TDTD가온"/>
                <a:cs typeface="TDTD가온"/>
                <a:sym typeface="TDTD가온"/>
              </a:rPr>
              <a:t>berat</a:t>
            </a:r>
            <a:r>
              <a:rPr lang="en-US" sz="2800" dirty="0">
                <a:solidFill>
                  <a:srgbClr val="75200F"/>
                </a:solidFill>
                <a:latin typeface="TDTD가온"/>
                <a:ea typeface="TDTD가온"/>
                <a:cs typeface="TDTD가온"/>
                <a:sym typeface="TDTD가온"/>
              </a:rPr>
              <a:t>.    </a:t>
            </a:r>
          </a:p>
          <a:p>
            <a:pPr marL="457200" indent="-457200" algn="just">
              <a:lnSpc>
                <a:spcPts val="4356"/>
              </a:lnSpc>
              <a:buFont typeface="Arial" panose="020B0604020202020204" pitchFamily="34" charset="0"/>
              <a:buChar char="•"/>
            </a:pPr>
            <a:r>
              <a:rPr lang="en-US" sz="2800" dirty="0" err="1">
                <a:solidFill>
                  <a:srgbClr val="75200F"/>
                </a:solidFill>
                <a:latin typeface="TDTD가온"/>
                <a:ea typeface="TDTD가온"/>
                <a:cs typeface="TDTD가온"/>
                <a:sym typeface="TDTD가온"/>
              </a:rPr>
              <a:t>Perubatan</a:t>
            </a:r>
            <a:r>
              <a:rPr lang="en-US" sz="2800" dirty="0">
                <a:solidFill>
                  <a:srgbClr val="75200F"/>
                </a:solidFill>
                <a:latin typeface="TDTD가온"/>
                <a:ea typeface="TDTD가온"/>
                <a:cs typeface="TDTD가온"/>
                <a:sym typeface="TDTD가온"/>
              </a:rPr>
              <a:t>: </a:t>
            </a:r>
            <a:r>
              <a:rPr lang="en-US" sz="2800" dirty="0" err="1">
                <a:solidFill>
                  <a:srgbClr val="75200F"/>
                </a:solidFill>
                <a:latin typeface="TDTD가온"/>
                <a:ea typeface="TDTD가온"/>
                <a:cs typeface="TDTD가온"/>
                <a:sym typeface="TDTD가온"/>
              </a:rPr>
              <a:t>Penghasilan</a:t>
            </a:r>
            <a:r>
              <a:rPr lang="en-US" sz="2800" dirty="0">
                <a:solidFill>
                  <a:srgbClr val="75200F"/>
                </a:solidFill>
                <a:latin typeface="TDTD가온"/>
                <a:ea typeface="TDTD가온"/>
                <a:cs typeface="TDTD가온"/>
                <a:sym typeface="TDTD가온"/>
              </a:rPr>
              <a:t> </a:t>
            </a:r>
            <a:r>
              <a:rPr lang="en-US" sz="2800" dirty="0" err="1">
                <a:solidFill>
                  <a:srgbClr val="75200F"/>
                </a:solidFill>
                <a:latin typeface="TDTD가온"/>
                <a:ea typeface="TDTD가온"/>
                <a:cs typeface="TDTD가온"/>
                <a:sym typeface="TDTD가온"/>
              </a:rPr>
              <a:t>ubat-ubatan</a:t>
            </a:r>
            <a:r>
              <a:rPr lang="en-US" sz="2800" dirty="0">
                <a:solidFill>
                  <a:srgbClr val="75200F"/>
                </a:solidFill>
                <a:latin typeface="TDTD가온"/>
                <a:ea typeface="TDTD가온"/>
                <a:cs typeface="TDTD가온"/>
                <a:sym typeface="TDTD가온"/>
              </a:rPr>
              <a:t>, </a:t>
            </a:r>
            <a:r>
              <a:rPr lang="en-US" sz="2800" dirty="0" err="1">
                <a:solidFill>
                  <a:srgbClr val="75200F"/>
                </a:solidFill>
                <a:latin typeface="TDTD가온"/>
                <a:ea typeface="TDTD가온"/>
                <a:cs typeface="TDTD가온"/>
                <a:sym typeface="TDTD가온"/>
              </a:rPr>
              <a:t>vaksin</a:t>
            </a:r>
            <a:r>
              <a:rPr lang="en-US" sz="2800" dirty="0">
                <a:solidFill>
                  <a:srgbClr val="75200F"/>
                </a:solidFill>
                <a:latin typeface="TDTD가온"/>
                <a:ea typeface="TDTD가온"/>
                <a:cs typeface="TDTD가온"/>
                <a:sym typeface="TDTD가온"/>
              </a:rPr>
              <a:t>, dan </a:t>
            </a:r>
            <a:r>
              <a:rPr lang="en-US" sz="2800" dirty="0" err="1">
                <a:solidFill>
                  <a:srgbClr val="75200F"/>
                </a:solidFill>
                <a:latin typeface="TDTD가온"/>
                <a:ea typeface="TDTD가온"/>
                <a:cs typeface="TDTD가온"/>
                <a:sym typeface="TDTD가온"/>
              </a:rPr>
              <a:t>peralatan</a:t>
            </a:r>
            <a:r>
              <a:rPr lang="en-US" sz="2800" dirty="0">
                <a:solidFill>
                  <a:srgbClr val="75200F"/>
                </a:solidFill>
                <a:latin typeface="TDTD가온"/>
                <a:ea typeface="TDTD가온"/>
                <a:cs typeface="TDTD가온"/>
                <a:sym typeface="TDTD가온"/>
              </a:rPr>
              <a:t> </a:t>
            </a:r>
            <a:r>
              <a:rPr lang="en-US" sz="2800" dirty="0" err="1">
                <a:solidFill>
                  <a:srgbClr val="75200F"/>
                </a:solidFill>
                <a:latin typeface="TDTD가온"/>
                <a:ea typeface="TDTD가온"/>
                <a:cs typeface="TDTD가온"/>
                <a:sym typeface="TDTD가온"/>
              </a:rPr>
              <a:t>perubatan</a:t>
            </a:r>
            <a:r>
              <a:rPr lang="en-US" sz="2800" dirty="0">
                <a:solidFill>
                  <a:srgbClr val="75200F"/>
                </a:solidFill>
                <a:latin typeface="TDTD가온"/>
                <a:ea typeface="TDTD가온"/>
                <a:cs typeface="TDTD가온"/>
                <a:sym typeface="TDTD가온"/>
              </a:rPr>
              <a:t> yang </a:t>
            </a:r>
            <a:r>
              <a:rPr lang="en-US" sz="2800" dirty="0" err="1">
                <a:solidFill>
                  <a:srgbClr val="75200F"/>
                </a:solidFill>
                <a:latin typeface="TDTD가온"/>
                <a:ea typeface="TDTD가온"/>
                <a:cs typeface="TDTD가온"/>
                <a:sym typeface="TDTD가온"/>
              </a:rPr>
              <a:t>berkualiti</a:t>
            </a:r>
            <a:r>
              <a:rPr lang="en-US" sz="2800" dirty="0">
                <a:solidFill>
                  <a:srgbClr val="75200F"/>
                </a:solidFill>
                <a:latin typeface="TDTD가온"/>
                <a:ea typeface="TDTD가온"/>
                <a:cs typeface="TDTD가온"/>
                <a:sym typeface="TDTD가온"/>
              </a:rPr>
              <a:t> </a:t>
            </a:r>
            <a:r>
              <a:rPr lang="en-US" sz="2800" dirty="0" err="1">
                <a:solidFill>
                  <a:srgbClr val="75200F"/>
                </a:solidFill>
                <a:latin typeface="TDTD가온"/>
                <a:ea typeface="TDTD가온"/>
                <a:cs typeface="TDTD가온"/>
                <a:sym typeface="TDTD가온"/>
              </a:rPr>
              <a:t>tinggi</a:t>
            </a:r>
            <a:r>
              <a:rPr lang="en-US" sz="2800" dirty="0">
                <a:solidFill>
                  <a:srgbClr val="75200F"/>
                </a:solidFill>
                <a:latin typeface="TDTD가온"/>
                <a:ea typeface="TDTD가온"/>
                <a:cs typeface="TDTD가온"/>
                <a:sym typeface="TDTD가온"/>
              </a:rPr>
              <a:t>.    </a:t>
            </a:r>
          </a:p>
          <a:p>
            <a:pPr marL="457200" indent="-457200" algn="just">
              <a:lnSpc>
                <a:spcPts val="4356"/>
              </a:lnSpc>
              <a:buFont typeface="Arial" panose="020B0604020202020204" pitchFamily="34" charset="0"/>
              <a:buChar char="•"/>
            </a:pPr>
            <a:r>
              <a:rPr lang="en-US" sz="2800" dirty="0" err="1">
                <a:solidFill>
                  <a:srgbClr val="75200F"/>
                </a:solidFill>
                <a:latin typeface="TDTD가온"/>
                <a:ea typeface="TDTD가온"/>
                <a:cs typeface="TDTD가온"/>
                <a:sym typeface="TDTD가온"/>
              </a:rPr>
              <a:t>Produk</a:t>
            </a:r>
            <a:r>
              <a:rPr lang="en-US" sz="2800" dirty="0">
                <a:solidFill>
                  <a:srgbClr val="75200F"/>
                </a:solidFill>
                <a:latin typeface="TDTD가온"/>
                <a:ea typeface="TDTD가온"/>
                <a:cs typeface="TDTD가온"/>
                <a:sym typeface="TDTD가온"/>
              </a:rPr>
              <a:t> </a:t>
            </a:r>
            <a:r>
              <a:rPr lang="en-US" sz="2800" dirty="0" err="1">
                <a:solidFill>
                  <a:srgbClr val="75200F"/>
                </a:solidFill>
                <a:latin typeface="TDTD가온"/>
                <a:ea typeface="TDTD가온"/>
                <a:cs typeface="TDTD가온"/>
                <a:sym typeface="TDTD가온"/>
              </a:rPr>
              <a:t>pengguna</a:t>
            </a:r>
            <a:r>
              <a:rPr lang="en-US" sz="2800" dirty="0">
                <a:solidFill>
                  <a:srgbClr val="75200F"/>
                </a:solidFill>
                <a:latin typeface="TDTD가온"/>
                <a:ea typeface="TDTD가온"/>
                <a:cs typeface="TDTD가온"/>
                <a:sym typeface="TDTD가온"/>
              </a:rPr>
              <a:t>: </a:t>
            </a:r>
            <a:r>
              <a:rPr lang="en-US" sz="2800" dirty="0" err="1">
                <a:solidFill>
                  <a:srgbClr val="75200F"/>
                </a:solidFill>
                <a:latin typeface="TDTD가온"/>
                <a:ea typeface="TDTD가온"/>
                <a:cs typeface="TDTD가온"/>
                <a:sym typeface="TDTD가온"/>
              </a:rPr>
              <a:t>Kosmetik</a:t>
            </a:r>
            <a:r>
              <a:rPr lang="en-US" sz="2800" dirty="0">
                <a:solidFill>
                  <a:srgbClr val="75200F"/>
                </a:solidFill>
                <a:latin typeface="TDTD가온"/>
                <a:ea typeface="TDTD가온"/>
                <a:cs typeface="TDTD가온"/>
                <a:sym typeface="TDTD가온"/>
              </a:rPr>
              <a:t>, </a:t>
            </a:r>
            <a:r>
              <a:rPr lang="en-US" sz="2800" dirty="0" err="1">
                <a:solidFill>
                  <a:srgbClr val="75200F"/>
                </a:solidFill>
                <a:latin typeface="TDTD가온"/>
                <a:ea typeface="TDTD가온"/>
                <a:cs typeface="TDTD가온"/>
                <a:sym typeface="TDTD가온"/>
              </a:rPr>
              <a:t>pencuci</a:t>
            </a:r>
            <a:r>
              <a:rPr lang="en-US" sz="2800" dirty="0">
                <a:solidFill>
                  <a:srgbClr val="75200F"/>
                </a:solidFill>
                <a:latin typeface="TDTD가온"/>
                <a:ea typeface="TDTD가온"/>
                <a:cs typeface="TDTD가온"/>
                <a:sym typeface="TDTD가온"/>
              </a:rPr>
              <a:t> dan </a:t>
            </a:r>
            <a:r>
              <a:rPr lang="en-US" sz="2800" dirty="0" err="1">
                <a:solidFill>
                  <a:srgbClr val="75200F"/>
                </a:solidFill>
                <a:latin typeface="TDTD가온"/>
                <a:ea typeface="TDTD가온"/>
                <a:cs typeface="TDTD가온"/>
                <a:sym typeface="TDTD가온"/>
              </a:rPr>
              <a:t>barangan</a:t>
            </a:r>
            <a:r>
              <a:rPr lang="en-US" sz="2800" dirty="0">
                <a:solidFill>
                  <a:srgbClr val="75200F"/>
                </a:solidFill>
                <a:latin typeface="TDTD가온"/>
                <a:ea typeface="TDTD가온"/>
                <a:cs typeface="TDTD가온"/>
                <a:sym typeface="TDTD가온"/>
              </a:rPr>
              <a:t> </a:t>
            </a:r>
            <a:r>
              <a:rPr lang="en-US" sz="2800" dirty="0" err="1">
                <a:solidFill>
                  <a:srgbClr val="75200F"/>
                </a:solidFill>
                <a:latin typeface="TDTD가온"/>
                <a:ea typeface="TDTD가온"/>
                <a:cs typeface="TDTD가온"/>
                <a:sym typeface="TDTD가온"/>
              </a:rPr>
              <a:t>rumah</a:t>
            </a:r>
            <a:r>
              <a:rPr lang="en-US" sz="2800" dirty="0">
                <a:solidFill>
                  <a:srgbClr val="75200F"/>
                </a:solidFill>
                <a:latin typeface="TDTD가온"/>
                <a:ea typeface="TDTD가온"/>
                <a:cs typeface="TDTD가온"/>
                <a:sym typeface="TDTD가온"/>
              </a:rPr>
              <a:t> yang </a:t>
            </a:r>
            <a:r>
              <a:rPr lang="en-US" sz="2800" dirty="0" err="1">
                <a:solidFill>
                  <a:srgbClr val="75200F"/>
                </a:solidFill>
                <a:latin typeface="TDTD가온"/>
                <a:ea typeface="TDTD가온"/>
                <a:cs typeface="TDTD가온"/>
                <a:sym typeface="TDTD가온"/>
              </a:rPr>
              <a:t>selamat</a:t>
            </a:r>
            <a:r>
              <a:rPr lang="en-US" sz="2800" dirty="0">
                <a:solidFill>
                  <a:srgbClr val="75200F"/>
                </a:solidFill>
                <a:latin typeface="TDTD가온"/>
                <a:ea typeface="TDTD가온"/>
                <a:cs typeface="TDTD가온"/>
                <a:sym typeface="TDTD가온"/>
              </a:rPr>
              <a:t> dan </a:t>
            </a:r>
            <a:r>
              <a:rPr lang="en-US" sz="2800" dirty="0" err="1">
                <a:solidFill>
                  <a:srgbClr val="75200F"/>
                </a:solidFill>
                <a:latin typeface="TDTD가온"/>
                <a:ea typeface="TDTD가온"/>
                <a:cs typeface="TDTD가온"/>
                <a:sym typeface="TDTD가온"/>
              </a:rPr>
              <a:t>mesra</a:t>
            </a:r>
            <a:r>
              <a:rPr lang="en-US" sz="2800" dirty="0">
                <a:solidFill>
                  <a:srgbClr val="75200F"/>
                </a:solidFill>
                <a:latin typeface="TDTD가온"/>
                <a:ea typeface="TDTD가온"/>
                <a:cs typeface="TDTD가온"/>
                <a:sym typeface="TDTD가온"/>
              </a:rPr>
              <a:t> </a:t>
            </a:r>
            <a:r>
              <a:rPr lang="en-US" sz="2800" dirty="0" err="1">
                <a:solidFill>
                  <a:srgbClr val="75200F"/>
                </a:solidFill>
                <a:latin typeface="TDTD가온"/>
                <a:ea typeface="TDTD가온"/>
                <a:cs typeface="TDTD가온"/>
                <a:sym typeface="TDTD가온"/>
              </a:rPr>
              <a:t>alam</a:t>
            </a:r>
            <a:r>
              <a:rPr lang="en-US" sz="2800" dirty="0">
                <a:solidFill>
                  <a:srgbClr val="75200F"/>
                </a:solidFill>
                <a:latin typeface="TDTD가온"/>
                <a:ea typeface="TDTD가온"/>
                <a:cs typeface="TDTD가온"/>
                <a:sym typeface="TDTD가온"/>
              </a:rPr>
              <a:t>.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07FEE83-347D-46FC-AD28-2AB213C1F322}"/>
              </a:ext>
            </a:extLst>
          </p:cNvPr>
          <p:cNvSpPr/>
          <p:nvPr/>
        </p:nvSpPr>
        <p:spPr>
          <a:xfrm>
            <a:off x="762000" y="3305746"/>
            <a:ext cx="4186935" cy="6163675"/>
          </a:xfrm>
          <a:prstGeom prst="rect">
            <a:avLst/>
          </a:prstGeom>
          <a:noFill/>
          <a:ln w="38100" cap="flat" cmpd="sng" algn="ctr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3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3C560878-39ED-453D-8B26-886376A5B386}"/>
              </a:ext>
            </a:extLst>
          </p:cNvPr>
          <p:cNvSpPr/>
          <p:nvPr/>
        </p:nvSpPr>
        <p:spPr>
          <a:xfrm>
            <a:off x="5383004" y="3162300"/>
            <a:ext cx="10468735" cy="6477000"/>
          </a:xfrm>
          <a:prstGeom prst="roundRect">
            <a:avLst/>
          </a:prstGeom>
          <a:noFill/>
          <a:ln w="38100" cap="flat" cmpd="sng" algn="ctr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3"/>
          </a:fontRef>
        </p:style>
        <p:txBody>
          <a:bodyPr rtlCol="0" anchor="ctr"/>
          <a:lstStyle/>
          <a:p>
            <a:pPr algn="ctr"/>
            <a:endParaRPr lang="en-ID"/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ED3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1943100" y="-394552"/>
            <a:ext cx="11087100" cy="11087100"/>
          </a:xfrm>
          <a:custGeom>
            <a:avLst/>
            <a:gdLst/>
            <a:ahLst/>
            <a:cxnLst/>
            <a:rect l="l" t="t" r="r" b="b"/>
            <a:pathLst>
              <a:path w="11087100" h="11087100">
                <a:moveTo>
                  <a:pt x="0" y="0"/>
                </a:moveTo>
                <a:lnTo>
                  <a:pt x="11087100" y="0"/>
                </a:lnTo>
                <a:lnTo>
                  <a:pt x="11087100" y="11087100"/>
                </a:lnTo>
                <a:lnTo>
                  <a:pt x="0" y="110871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40000"/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9144000" y="-405548"/>
            <a:ext cx="11087100" cy="11087100"/>
          </a:xfrm>
          <a:custGeom>
            <a:avLst/>
            <a:gdLst/>
            <a:ahLst/>
            <a:cxnLst/>
            <a:rect l="l" t="t" r="r" b="b"/>
            <a:pathLst>
              <a:path w="11087100" h="11087100">
                <a:moveTo>
                  <a:pt x="0" y="0"/>
                </a:moveTo>
                <a:lnTo>
                  <a:pt x="11087100" y="0"/>
                </a:lnTo>
                <a:lnTo>
                  <a:pt x="11087100" y="11087100"/>
                </a:lnTo>
                <a:lnTo>
                  <a:pt x="0" y="110871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40000"/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-253441" y="7134204"/>
            <a:ext cx="19316939" cy="7987004"/>
          </a:xfrm>
          <a:custGeom>
            <a:avLst/>
            <a:gdLst/>
            <a:ahLst/>
            <a:cxnLst/>
            <a:rect l="l" t="t" r="r" b="b"/>
            <a:pathLst>
              <a:path w="19316939" h="7987004">
                <a:moveTo>
                  <a:pt x="0" y="0"/>
                </a:moveTo>
                <a:lnTo>
                  <a:pt x="19316940" y="0"/>
                </a:lnTo>
                <a:lnTo>
                  <a:pt x="19316940" y="7987004"/>
                </a:lnTo>
                <a:lnTo>
                  <a:pt x="0" y="798700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4716142" y="2628900"/>
            <a:ext cx="12505058" cy="6565766"/>
          </a:xfrm>
          <a:custGeom>
            <a:avLst/>
            <a:gdLst/>
            <a:ahLst/>
            <a:cxnLst/>
            <a:rect l="l" t="t" r="r" b="b"/>
            <a:pathLst>
              <a:path w="10246003" h="6333893">
                <a:moveTo>
                  <a:pt x="0" y="0"/>
                </a:moveTo>
                <a:lnTo>
                  <a:pt x="10246003" y="0"/>
                </a:lnTo>
                <a:lnTo>
                  <a:pt x="10246003" y="6333893"/>
                </a:lnTo>
                <a:lnTo>
                  <a:pt x="0" y="6333893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-778550" y="614449"/>
            <a:ext cx="4969583" cy="9556890"/>
          </a:xfrm>
          <a:custGeom>
            <a:avLst/>
            <a:gdLst/>
            <a:ahLst/>
            <a:cxnLst/>
            <a:rect l="l" t="t" r="r" b="b"/>
            <a:pathLst>
              <a:path w="4969583" h="9556890">
                <a:moveTo>
                  <a:pt x="0" y="0"/>
                </a:moveTo>
                <a:lnTo>
                  <a:pt x="4969583" y="0"/>
                </a:lnTo>
                <a:lnTo>
                  <a:pt x="4969583" y="9556890"/>
                </a:lnTo>
                <a:lnTo>
                  <a:pt x="0" y="9556890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8" name="TextBox 8"/>
          <p:cNvSpPr txBox="1"/>
          <p:nvPr/>
        </p:nvSpPr>
        <p:spPr>
          <a:xfrm>
            <a:off x="5289614" y="3695700"/>
            <a:ext cx="11087100" cy="492442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/>
            <a:r>
              <a:rPr lang="en-US" sz="4000" dirty="0" err="1">
                <a:solidFill>
                  <a:srgbClr val="75200F"/>
                </a:solidFill>
                <a:latin typeface="TDTD가온"/>
                <a:ea typeface="TDTD가온"/>
                <a:cs typeface="TDTD가온"/>
                <a:sym typeface="TDTD가온"/>
              </a:rPr>
              <a:t>Bahan</a:t>
            </a:r>
            <a:r>
              <a:rPr lang="en-US" sz="4000" dirty="0">
                <a:solidFill>
                  <a:srgbClr val="75200F"/>
                </a:solidFill>
                <a:latin typeface="TDTD가온"/>
                <a:ea typeface="TDTD가온"/>
                <a:cs typeface="TDTD가온"/>
                <a:sym typeface="TDTD가온"/>
              </a:rPr>
              <a:t> </a:t>
            </a:r>
            <a:r>
              <a:rPr lang="en-US" sz="4000" dirty="0" err="1">
                <a:solidFill>
                  <a:srgbClr val="75200F"/>
                </a:solidFill>
                <a:latin typeface="TDTD가온"/>
                <a:ea typeface="TDTD가온"/>
                <a:cs typeface="TDTD가온"/>
                <a:sym typeface="TDTD가온"/>
              </a:rPr>
              <a:t>kimia</a:t>
            </a:r>
            <a:r>
              <a:rPr lang="en-US" sz="4000" dirty="0">
                <a:solidFill>
                  <a:srgbClr val="75200F"/>
                </a:solidFill>
                <a:latin typeface="TDTD가온"/>
                <a:ea typeface="TDTD가온"/>
                <a:cs typeface="TDTD가온"/>
                <a:sym typeface="TDTD가온"/>
              </a:rPr>
              <a:t> </a:t>
            </a:r>
            <a:r>
              <a:rPr lang="en-US" sz="4000" dirty="0" err="1">
                <a:solidFill>
                  <a:srgbClr val="75200F"/>
                </a:solidFill>
                <a:latin typeface="TDTD가온"/>
                <a:ea typeface="TDTD가온"/>
                <a:cs typeface="TDTD가온"/>
                <a:sym typeface="TDTD가온"/>
              </a:rPr>
              <a:t>memainkan</a:t>
            </a:r>
            <a:r>
              <a:rPr lang="en-US" sz="4000" dirty="0">
                <a:solidFill>
                  <a:srgbClr val="75200F"/>
                </a:solidFill>
                <a:latin typeface="TDTD가온"/>
                <a:ea typeface="TDTD가온"/>
                <a:cs typeface="TDTD가온"/>
                <a:sym typeface="TDTD가온"/>
              </a:rPr>
              <a:t> </a:t>
            </a:r>
            <a:r>
              <a:rPr lang="en-US" sz="4000" dirty="0" err="1">
                <a:solidFill>
                  <a:srgbClr val="75200F"/>
                </a:solidFill>
                <a:latin typeface="TDTD가온"/>
                <a:ea typeface="TDTD가온"/>
                <a:cs typeface="TDTD가온"/>
                <a:sym typeface="TDTD가온"/>
              </a:rPr>
              <a:t>peranan</a:t>
            </a:r>
            <a:r>
              <a:rPr lang="en-US" sz="4000" dirty="0">
                <a:solidFill>
                  <a:srgbClr val="75200F"/>
                </a:solidFill>
                <a:latin typeface="TDTD가온"/>
                <a:ea typeface="TDTD가온"/>
                <a:cs typeface="TDTD가온"/>
                <a:sym typeface="TDTD가온"/>
              </a:rPr>
              <a:t> </a:t>
            </a:r>
            <a:r>
              <a:rPr lang="en-US" sz="4000" dirty="0" err="1">
                <a:solidFill>
                  <a:srgbClr val="75200F"/>
                </a:solidFill>
                <a:latin typeface="TDTD가온"/>
                <a:ea typeface="TDTD가온"/>
                <a:cs typeface="TDTD가온"/>
                <a:sym typeface="TDTD가온"/>
              </a:rPr>
              <a:t>besar</a:t>
            </a:r>
            <a:r>
              <a:rPr lang="en-US" sz="4000" dirty="0">
                <a:solidFill>
                  <a:srgbClr val="75200F"/>
                </a:solidFill>
                <a:latin typeface="TDTD가온"/>
                <a:ea typeface="TDTD가온"/>
                <a:cs typeface="TDTD가온"/>
                <a:sym typeface="TDTD가온"/>
              </a:rPr>
              <a:t> </a:t>
            </a:r>
            <a:r>
              <a:rPr lang="en-US" sz="4000" dirty="0" err="1">
                <a:solidFill>
                  <a:srgbClr val="75200F"/>
                </a:solidFill>
                <a:latin typeface="TDTD가온"/>
                <a:ea typeface="TDTD가온"/>
                <a:cs typeface="TDTD가온"/>
                <a:sym typeface="TDTD가온"/>
              </a:rPr>
              <a:t>dalam</a:t>
            </a:r>
            <a:r>
              <a:rPr lang="en-US" sz="4000" dirty="0">
                <a:solidFill>
                  <a:srgbClr val="75200F"/>
                </a:solidFill>
                <a:latin typeface="TDTD가온"/>
                <a:ea typeface="TDTD가온"/>
                <a:cs typeface="TDTD가온"/>
                <a:sym typeface="TDTD가온"/>
              </a:rPr>
              <a:t> </a:t>
            </a:r>
            <a:r>
              <a:rPr lang="en-US" sz="4000" dirty="0" err="1">
                <a:solidFill>
                  <a:srgbClr val="75200F"/>
                </a:solidFill>
                <a:latin typeface="TDTD가온"/>
                <a:ea typeface="TDTD가온"/>
                <a:cs typeface="TDTD가온"/>
                <a:sym typeface="TDTD가온"/>
              </a:rPr>
              <a:t>kehidupan</a:t>
            </a:r>
            <a:r>
              <a:rPr lang="en-US" sz="4000" dirty="0">
                <a:solidFill>
                  <a:srgbClr val="75200F"/>
                </a:solidFill>
                <a:latin typeface="TDTD가온"/>
                <a:ea typeface="TDTD가온"/>
                <a:cs typeface="TDTD가온"/>
                <a:sym typeface="TDTD가온"/>
              </a:rPr>
              <a:t> </a:t>
            </a:r>
            <a:r>
              <a:rPr lang="en-US" sz="4000" dirty="0" err="1">
                <a:solidFill>
                  <a:srgbClr val="75200F"/>
                </a:solidFill>
                <a:latin typeface="TDTD가온"/>
                <a:ea typeface="TDTD가온"/>
                <a:cs typeface="TDTD가온"/>
                <a:sym typeface="TDTD가온"/>
              </a:rPr>
              <a:t>harian</a:t>
            </a:r>
            <a:r>
              <a:rPr lang="en-US" sz="4000" dirty="0">
                <a:solidFill>
                  <a:srgbClr val="75200F"/>
                </a:solidFill>
                <a:latin typeface="TDTD가온"/>
                <a:ea typeface="TDTD가온"/>
                <a:cs typeface="TDTD가온"/>
                <a:sym typeface="TDTD가온"/>
              </a:rPr>
              <a:t>, </a:t>
            </a:r>
            <a:r>
              <a:rPr lang="en-US" sz="4000" dirty="0" err="1">
                <a:solidFill>
                  <a:srgbClr val="75200F"/>
                </a:solidFill>
                <a:latin typeface="TDTD가온"/>
                <a:ea typeface="TDTD가온"/>
                <a:cs typeface="TDTD가온"/>
                <a:sym typeface="TDTD가온"/>
              </a:rPr>
              <a:t>namun</a:t>
            </a:r>
            <a:r>
              <a:rPr lang="en-US" sz="4000" dirty="0">
                <a:solidFill>
                  <a:srgbClr val="75200F"/>
                </a:solidFill>
                <a:latin typeface="TDTD가온"/>
                <a:ea typeface="TDTD가온"/>
                <a:cs typeface="TDTD가온"/>
                <a:sym typeface="TDTD가온"/>
              </a:rPr>
              <a:t> </a:t>
            </a:r>
            <a:r>
              <a:rPr lang="en-US" sz="4000" dirty="0" err="1">
                <a:solidFill>
                  <a:srgbClr val="75200F"/>
                </a:solidFill>
                <a:latin typeface="TDTD가온"/>
                <a:ea typeface="TDTD가온"/>
                <a:cs typeface="TDTD가온"/>
                <a:sym typeface="TDTD가온"/>
              </a:rPr>
              <a:t>penggunaannya</a:t>
            </a:r>
            <a:r>
              <a:rPr lang="en-US" sz="4000" dirty="0">
                <a:solidFill>
                  <a:srgbClr val="75200F"/>
                </a:solidFill>
                <a:latin typeface="TDTD가온"/>
                <a:ea typeface="TDTD가온"/>
                <a:cs typeface="TDTD가온"/>
                <a:sym typeface="TDTD가온"/>
              </a:rPr>
              <a:t> </a:t>
            </a:r>
            <a:r>
              <a:rPr lang="en-US" sz="4000" dirty="0" err="1">
                <a:solidFill>
                  <a:srgbClr val="75200F"/>
                </a:solidFill>
                <a:latin typeface="TDTD가온"/>
                <a:ea typeface="TDTD가온"/>
                <a:cs typeface="TDTD가온"/>
                <a:sym typeface="TDTD가온"/>
              </a:rPr>
              <a:t>perlu</a:t>
            </a:r>
            <a:r>
              <a:rPr lang="en-US" sz="4000" dirty="0">
                <a:solidFill>
                  <a:srgbClr val="75200F"/>
                </a:solidFill>
                <a:latin typeface="TDTD가온"/>
                <a:ea typeface="TDTD가온"/>
                <a:cs typeface="TDTD가온"/>
                <a:sym typeface="TDTD가온"/>
              </a:rPr>
              <a:t> </a:t>
            </a:r>
            <a:r>
              <a:rPr lang="en-US" sz="4000" dirty="0" err="1">
                <a:solidFill>
                  <a:srgbClr val="75200F"/>
                </a:solidFill>
                <a:latin typeface="TDTD가온"/>
                <a:ea typeface="TDTD가온"/>
                <a:cs typeface="TDTD가온"/>
                <a:sym typeface="TDTD가온"/>
              </a:rPr>
              <a:t>dikawal</a:t>
            </a:r>
            <a:r>
              <a:rPr lang="en-US" sz="4000" dirty="0">
                <a:solidFill>
                  <a:srgbClr val="75200F"/>
                </a:solidFill>
                <a:latin typeface="TDTD가온"/>
                <a:ea typeface="TDTD가온"/>
                <a:cs typeface="TDTD가온"/>
                <a:sym typeface="TDTD가온"/>
              </a:rPr>
              <a:t> dan </a:t>
            </a:r>
            <a:r>
              <a:rPr lang="en-US" sz="4000" dirty="0" err="1">
                <a:solidFill>
                  <a:srgbClr val="75200F"/>
                </a:solidFill>
                <a:latin typeface="TDTD가온"/>
                <a:ea typeface="TDTD가온"/>
                <a:cs typeface="TDTD가온"/>
                <a:sym typeface="TDTD가온"/>
              </a:rPr>
              <a:t>diawasi</a:t>
            </a:r>
            <a:r>
              <a:rPr lang="en-US" sz="4000" dirty="0">
                <a:solidFill>
                  <a:srgbClr val="75200F"/>
                </a:solidFill>
                <a:latin typeface="TDTD가온"/>
                <a:ea typeface="TDTD가온"/>
                <a:cs typeface="TDTD가온"/>
                <a:sym typeface="TDTD가온"/>
              </a:rPr>
              <a:t> </a:t>
            </a:r>
            <a:r>
              <a:rPr lang="en-US" sz="4000" dirty="0" err="1">
                <a:solidFill>
                  <a:srgbClr val="75200F"/>
                </a:solidFill>
                <a:latin typeface="TDTD가온"/>
                <a:ea typeface="TDTD가온"/>
                <a:cs typeface="TDTD가온"/>
                <a:sym typeface="TDTD가온"/>
              </a:rPr>
              <a:t>bagi</a:t>
            </a:r>
            <a:r>
              <a:rPr lang="en-US" sz="4000" dirty="0">
                <a:solidFill>
                  <a:srgbClr val="75200F"/>
                </a:solidFill>
                <a:latin typeface="TDTD가온"/>
                <a:ea typeface="TDTD가온"/>
                <a:cs typeface="TDTD가온"/>
                <a:sym typeface="TDTD가온"/>
              </a:rPr>
              <a:t> </a:t>
            </a:r>
            <a:r>
              <a:rPr lang="en-US" sz="4000" dirty="0" err="1">
                <a:solidFill>
                  <a:srgbClr val="75200F"/>
                </a:solidFill>
                <a:latin typeface="TDTD가온"/>
                <a:ea typeface="TDTD가온"/>
                <a:cs typeface="TDTD가온"/>
                <a:sym typeface="TDTD가온"/>
              </a:rPr>
              <a:t>menjamin</a:t>
            </a:r>
            <a:r>
              <a:rPr lang="en-US" sz="4000" dirty="0">
                <a:solidFill>
                  <a:srgbClr val="75200F"/>
                </a:solidFill>
                <a:latin typeface="TDTD가온"/>
                <a:ea typeface="TDTD가온"/>
                <a:cs typeface="TDTD가온"/>
                <a:sym typeface="TDTD가온"/>
              </a:rPr>
              <a:t> </a:t>
            </a:r>
            <a:r>
              <a:rPr lang="en-US" sz="4000" dirty="0" err="1">
                <a:solidFill>
                  <a:srgbClr val="75200F"/>
                </a:solidFill>
                <a:latin typeface="TDTD가온"/>
                <a:ea typeface="TDTD가온"/>
                <a:cs typeface="TDTD가온"/>
                <a:sym typeface="TDTD가온"/>
              </a:rPr>
              <a:t>keselamatan</a:t>
            </a:r>
            <a:r>
              <a:rPr lang="en-US" sz="4000" dirty="0">
                <a:solidFill>
                  <a:srgbClr val="75200F"/>
                </a:solidFill>
                <a:latin typeface="TDTD가온"/>
                <a:ea typeface="TDTD가온"/>
                <a:cs typeface="TDTD가온"/>
                <a:sym typeface="TDTD가온"/>
              </a:rPr>
              <a:t> </a:t>
            </a:r>
            <a:r>
              <a:rPr lang="en-US" sz="4000" dirty="0" err="1">
                <a:solidFill>
                  <a:srgbClr val="75200F"/>
                </a:solidFill>
                <a:latin typeface="TDTD가온"/>
                <a:ea typeface="TDTD가온"/>
                <a:cs typeface="TDTD가온"/>
                <a:sym typeface="TDTD가온"/>
              </a:rPr>
              <a:t>manusia</a:t>
            </a:r>
            <a:r>
              <a:rPr lang="en-US" sz="4000" dirty="0">
                <a:solidFill>
                  <a:srgbClr val="75200F"/>
                </a:solidFill>
                <a:latin typeface="TDTD가온"/>
                <a:ea typeface="TDTD가온"/>
                <a:cs typeface="TDTD가온"/>
                <a:sym typeface="TDTD가온"/>
              </a:rPr>
              <a:t> dan </a:t>
            </a:r>
            <a:r>
              <a:rPr lang="en-US" sz="4000" dirty="0" err="1">
                <a:solidFill>
                  <a:srgbClr val="75200F"/>
                </a:solidFill>
                <a:latin typeface="TDTD가온"/>
                <a:ea typeface="TDTD가온"/>
                <a:cs typeface="TDTD가온"/>
                <a:sym typeface="TDTD가온"/>
              </a:rPr>
              <a:t>kelestarian</a:t>
            </a:r>
            <a:r>
              <a:rPr lang="en-US" sz="4000" dirty="0">
                <a:solidFill>
                  <a:srgbClr val="75200F"/>
                </a:solidFill>
                <a:latin typeface="TDTD가온"/>
                <a:ea typeface="TDTD가온"/>
                <a:cs typeface="TDTD가온"/>
                <a:sym typeface="TDTD가온"/>
              </a:rPr>
              <a:t> </a:t>
            </a:r>
            <a:r>
              <a:rPr lang="en-US" sz="4000" dirty="0" err="1">
                <a:solidFill>
                  <a:srgbClr val="75200F"/>
                </a:solidFill>
                <a:latin typeface="TDTD가온"/>
                <a:ea typeface="TDTD가온"/>
                <a:cs typeface="TDTD가온"/>
                <a:sym typeface="TDTD가온"/>
              </a:rPr>
              <a:t>alam</a:t>
            </a:r>
            <a:r>
              <a:rPr lang="en-US" sz="4000" dirty="0">
                <a:solidFill>
                  <a:srgbClr val="75200F"/>
                </a:solidFill>
                <a:latin typeface="TDTD가온"/>
                <a:ea typeface="TDTD가온"/>
                <a:cs typeface="TDTD가온"/>
                <a:sym typeface="TDTD가온"/>
              </a:rPr>
              <a:t> </a:t>
            </a:r>
            <a:r>
              <a:rPr lang="en-US" sz="4000" dirty="0" err="1">
                <a:solidFill>
                  <a:srgbClr val="75200F"/>
                </a:solidFill>
                <a:latin typeface="TDTD가온"/>
                <a:ea typeface="TDTD가온"/>
                <a:cs typeface="TDTD가온"/>
                <a:sym typeface="TDTD가온"/>
              </a:rPr>
              <a:t>sekitar</a:t>
            </a:r>
            <a:r>
              <a:rPr lang="en-US" sz="4000" dirty="0">
                <a:solidFill>
                  <a:srgbClr val="75200F"/>
                </a:solidFill>
                <a:latin typeface="TDTD가온"/>
                <a:ea typeface="TDTD가온"/>
                <a:cs typeface="TDTD가온"/>
                <a:sym typeface="TDTD가온"/>
              </a:rPr>
              <a:t>. </a:t>
            </a:r>
            <a:r>
              <a:rPr lang="en-US" sz="4000" dirty="0" err="1">
                <a:solidFill>
                  <a:srgbClr val="75200F"/>
                </a:solidFill>
                <a:latin typeface="TDTD가온"/>
                <a:ea typeface="TDTD가온"/>
                <a:cs typeface="TDTD가온"/>
                <a:sym typeface="TDTD가온"/>
              </a:rPr>
              <a:t>Teknologi</a:t>
            </a:r>
            <a:r>
              <a:rPr lang="en-US" sz="4000" dirty="0">
                <a:solidFill>
                  <a:srgbClr val="75200F"/>
                </a:solidFill>
                <a:latin typeface="TDTD가온"/>
                <a:ea typeface="TDTD가온"/>
                <a:cs typeface="TDTD가온"/>
                <a:sym typeface="TDTD가온"/>
              </a:rPr>
              <a:t> </a:t>
            </a:r>
            <a:r>
              <a:rPr lang="en-US" sz="4000" dirty="0" err="1">
                <a:solidFill>
                  <a:srgbClr val="75200F"/>
                </a:solidFill>
                <a:latin typeface="TDTD가온"/>
                <a:ea typeface="TDTD가온"/>
                <a:cs typeface="TDTD가온"/>
                <a:sym typeface="TDTD가온"/>
              </a:rPr>
              <a:t>hijau</a:t>
            </a:r>
            <a:r>
              <a:rPr lang="en-US" sz="4000" dirty="0">
                <a:solidFill>
                  <a:srgbClr val="75200F"/>
                </a:solidFill>
                <a:latin typeface="TDTD가온"/>
                <a:ea typeface="TDTD가온"/>
                <a:cs typeface="TDTD가온"/>
                <a:sym typeface="TDTD가온"/>
              </a:rPr>
              <a:t> dan </a:t>
            </a:r>
            <a:r>
              <a:rPr lang="en-US" sz="4000" dirty="0" err="1">
                <a:solidFill>
                  <a:srgbClr val="75200F"/>
                </a:solidFill>
                <a:latin typeface="TDTD가온"/>
                <a:ea typeface="TDTD가온"/>
                <a:cs typeface="TDTD가온"/>
                <a:sym typeface="TDTD가온"/>
              </a:rPr>
              <a:t>amalan</a:t>
            </a:r>
            <a:r>
              <a:rPr lang="en-US" sz="4000" dirty="0">
                <a:solidFill>
                  <a:srgbClr val="75200F"/>
                </a:solidFill>
                <a:latin typeface="TDTD가온"/>
                <a:ea typeface="TDTD가온"/>
                <a:cs typeface="TDTD가온"/>
                <a:sym typeface="TDTD가온"/>
              </a:rPr>
              <a:t> </a:t>
            </a:r>
            <a:r>
              <a:rPr lang="en-US" sz="4000" dirty="0" err="1">
                <a:solidFill>
                  <a:srgbClr val="75200F"/>
                </a:solidFill>
                <a:latin typeface="TDTD가온"/>
                <a:ea typeface="TDTD가온"/>
                <a:cs typeface="TDTD가온"/>
                <a:sym typeface="TDTD가온"/>
              </a:rPr>
              <a:t>pengurusan</a:t>
            </a:r>
            <a:r>
              <a:rPr lang="en-US" sz="4000" dirty="0">
                <a:solidFill>
                  <a:srgbClr val="75200F"/>
                </a:solidFill>
                <a:latin typeface="TDTD가온"/>
                <a:ea typeface="TDTD가온"/>
                <a:cs typeface="TDTD가온"/>
                <a:sym typeface="TDTD가온"/>
              </a:rPr>
              <a:t> </a:t>
            </a:r>
            <a:r>
              <a:rPr lang="en-US" sz="4000" dirty="0" err="1">
                <a:solidFill>
                  <a:srgbClr val="75200F"/>
                </a:solidFill>
                <a:latin typeface="TDTD가온"/>
                <a:ea typeface="TDTD가온"/>
                <a:cs typeface="TDTD가온"/>
                <a:sym typeface="TDTD가온"/>
              </a:rPr>
              <a:t>sisa</a:t>
            </a:r>
            <a:r>
              <a:rPr lang="en-US" sz="4000" dirty="0">
                <a:solidFill>
                  <a:srgbClr val="75200F"/>
                </a:solidFill>
                <a:latin typeface="TDTD가온"/>
                <a:ea typeface="TDTD가온"/>
                <a:cs typeface="TDTD가온"/>
                <a:sym typeface="TDTD가온"/>
              </a:rPr>
              <a:t> yang </a:t>
            </a:r>
            <a:r>
              <a:rPr lang="en-US" sz="4000" dirty="0" err="1">
                <a:solidFill>
                  <a:srgbClr val="75200F"/>
                </a:solidFill>
                <a:latin typeface="TDTD가온"/>
                <a:ea typeface="TDTD가온"/>
                <a:cs typeface="TDTD가온"/>
                <a:sym typeface="TDTD가온"/>
              </a:rPr>
              <a:t>sistematik</a:t>
            </a:r>
            <a:r>
              <a:rPr lang="en-US" sz="4000" dirty="0">
                <a:solidFill>
                  <a:srgbClr val="75200F"/>
                </a:solidFill>
                <a:latin typeface="TDTD가온"/>
                <a:ea typeface="TDTD가온"/>
                <a:cs typeface="TDTD가온"/>
                <a:sym typeface="TDTD가온"/>
              </a:rPr>
              <a:t> </a:t>
            </a:r>
            <a:r>
              <a:rPr lang="en-US" sz="4000" dirty="0" err="1">
                <a:solidFill>
                  <a:srgbClr val="75200F"/>
                </a:solidFill>
                <a:latin typeface="TDTD가온"/>
                <a:ea typeface="TDTD가온"/>
                <a:cs typeface="TDTD가온"/>
                <a:sym typeface="TDTD가온"/>
              </a:rPr>
              <a:t>serta</a:t>
            </a:r>
            <a:r>
              <a:rPr lang="en-US" sz="4000" dirty="0">
                <a:solidFill>
                  <a:srgbClr val="75200F"/>
                </a:solidFill>
                <a:latin typeface="TDTD가온"/>
                <a:ea typeface="TDTD가온"/>
                <a:cs typeface="TDTD가온"/>
                <a:sym typeface="TDTD가온"/>
              </a:rPr>
              <a:t> </a:t>
            </a:r>
            <a:r>
              <a:rPr lang="en-US" sz="4000" dirty="0" err="1">
                <a:solidFill>
                  <a:srgbClr val="75200F"/>
                </a:solidFill>
                <a:latin typeface="TDTD가온"/>
                <a:ea typeface="TDTD가온"/>
                <a:cs typeface="TDTD가온"/>
                <a:sym typeface="TDTD가온"/>
              </a:rPr>
              <a:t>inovasi</a:t>
            </a:r>
            <a:r>
              <a:rPr lang="en-US" sz="4000" dirty="0">
                <a:solidFill>
                  <a:srgbClr val="75200F"/>
                </a:solidFill>
                <a:latin typeface="TDTD가온"/>
                <a:ea typeface="TDTD가온"/>
                <a:cs typeface="TDTD가온"/>
                <a:sym typeface="TDTD가온"/>
              </a:rPr>
              <a:t> </a:t>
            </a:r>
            <a:r>
              <a:rPr lang="en-US" sz="4000" dirty="0" err="1">
                <a:solidFill>
                  <a:srgbClr val="75200F"/>
                </a:solidFill>
                <a:latin typeface="TDTD가온"/>
                <a:ea typeface="TDTD가온"/>
                <a:cs typeface="TDTD가온"/>
                <a:sym typeface="TDTD가온"/>
              </a:rPr>
              <a:t>kimia</a:t>
            </a:r>
            <a:r>
              <a:rPr lang="en-US" sz="4000" dirty="0">
                <a:solidFill>
                  <a:srgbClr val="75200F"/>
                </a:solidFill>
                <a:latin typeface="TDTD가온"/>
                <a:ea typeface="TDTD가온"/>
                <a:cs typeface="TDTD가온"/>
                <a:sym typeface="TDTD가온"/>
              </a:rPr>
              <a:t> yang </a:t>
            </a:r>
            <a:r>
              <a:rPr lang="en-US" sz="4000" dirty="0" err="1">
                <a:solidFill>
                  <a:srgbClr val="75200F"/>
                </a:solidFill>
                <a:latin typeface="TDTD가온"/>
                <a:ea typeface="TDTD가온"/>
                <a:cs typeface="TDTD가온"/>
                <a:sym typeface="TDTD가온"/>
              </a:rPr>
              <a:t>beretika</a:t>
            </a:r>
            <a:r>
              <a:rPr lang="en-US" sz="4000" dirty="0">
                <a:solidFill>
                  <a:srgbClr val="75200F"/>
                </a:solidFill>
                <a:latin typeface="TDTD가온"/>
                <a:ea typeface="TDTD가온"/>
                <a:cs typeface="TDTD가온"/>
                <a:sym typeface="TDTD가온"/>
              </a:rPr>
              <a:t> </a:t>
            </a:r>
            <a:r>
              <a:rPr lang="en-US" sz="4000" dirty="0" err="1">
                <a:solidFill>
                  <a:srgbClr val="75200F"/>
                </a:solidFill>
                <a:latin typeface="TDTD가온"/>
                <a:ea typeface="TDTD가온"/>
                <a:cs typeface="TDTD가온"/>
                <a:sym typeface="TDTD가온"/>
              </a:rPr>
              <a:t>menjadi</a:t>
            </a:r>
            <a:r>
              <a:rPr lang="en-US" sz="4000" dirty="0">
                <a:solidFill>
                  <a:srgbClr val="75200F"/>
                </a:solidFill>
                <a:latin typeface="TDTD가온"/>
                <a:ea typeface="TDTD가온"/>
                <a:cs typeface="TDTD가온"/>
                <a:sym typeface="TDTD가온"/>
              </a:rPr>
              <a:t> </a:t>
            </a:r>
            <a:r>
              <a:rPr lang="en-US" sz="4000" dirty="0" err="1">
                <a:solidFill>
                  <a:srgbClr val="75200F"/>
                </a:solidFill>
                <a:latin typeface="TDTD가온"/>
                <a:ea typeface="TDTD가온"/>
                <a:cs typeface="TDTD가온"/>
                <a:sym typeface="TDTD가온"/>
              </a:rPr>
              <a:t>asas</a:t>
            </a:r>
            <a:r>
              <a:rPr lang="en-US" sz="4000" dirty="0">
                <a:solidFill>
                  <a:srgbClr val="75200F"/>
                </a:solidFill>
                <a:latin typeface="TDTD가온"/>
                <a:ea typeface="TDTD가온"/>
                <a:cs typeface="TDTD가온"/>
                <a:sym typeface="TDTD가온"/>
              </a:rPr>
              <a:t> </a:t>
            </a:r>
            <a:r>
              <a:rPr lang="en-US" sz="4000" dirty="0" err="1">
                <a:solidFill>
                  <a:srgbClr val="75200F"/>
                </a:solidFill>
                <a:latin typeface="TDTD가온"/>
                <a:ea typeface="TDTD가온"/>
                <a:cs typeface="TDTD가온"/>
                <a:sym typeface="TDTD가온"/>
              </a:rPr>
              <a:t>kepada</a:t>
            </a:r>
            <a:r>
              <a:rPr lang="en-US" sz="4000" dirty="0">
                <a:solidFill>
                  <a:srgbClr val="75200F"/>
                </a:solidFill>
                <a:latin typeface="TDTD가온"/>
                <a:ea typeface="TDTD가온"/>
                <a:cs typeface="TDTD가온"/>
                <a:sym typeface="TDTD가온"/>
              </a:rPr>
              <a:t> </a:t>
            </a:r>
            <a:r>
              <a:rPr lang="en-US" sz="4000" dirty="0" err="1">
                <a:solidFill>
                  <a:srgbClr val="75200F"/>
                </a:solidFill>
                <a:latin typeface="TDTD가온"/>
                <a:ea typeface="TDTD가온"/>
                <a:cs typeface="TDTD가온"/>
                <a:sym typeface="TDTD가온"/>
              </a:rPr>
              <a:t>pembangunan</a:t>
            </a:r>
            <a:r>
              <a:rPr lang="en-US" sz="4000" dirty="0">
                <a:solidFill>
                  <a:srgbClr val="75200F"/>
                </a:solidFill>
                <a:latin typeface="TDTD가온"/>
                <a:ea typeface="TDTD가온"/>
                <a:cs typeface="TDTD가온"/>
                <a:sym typeface="TDTD가온"/>
              </a:rPr>
              <a:t> </a:t>
            </a:r>
            <a:r>
              <a:rPr lang="en-US" sz="4000" dirty="0" err="1">
                <a:solidFill>
                  <a:srgbClr val="75200F"/>
                </a:solidFill>
                <a:latin typeface="TDTD가온"/>
                <a:ea typeface="TDTD가온"/>
                <a:cs typeface="TDTD가온"/>
                <a:sym typeface="TDTD가온"/>
              </a:rPr>
              <a:t>mampan</a:t>
            </a:r>
            <a:r>
              <a:rPr lang="en-US" sz="4000" dirty="0">
                <a:solidFill>
                  <a:srgbClr val="75200F"/>
                </a:solidFill>
                <a:latin typeface="TDTD가온"/>
                <a:ea typeface="TDTD가온"/>
                <a:cs typeface="TDTD가온"/>
                <a:sym typeface="TDTD가온"/>
              </a:rPr>
              <a:t> negara dan dunia.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3600450" y="1092334"/>
            <a:ext cx="7684209" cy="13012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0705"/>
              </a:lnSpc>
            </a:pPr>
            <a:r>
              <a:rPr lang="en-US" sz="8000" dirty="0">
                <a:solidFill>
                  <a:srgbClr val="75200F"/>
                </a:solidFill>
                <a:latin typeface="Bagel Fat One"/>
                <a:ea typeface="Bagel Fat One"/>
                <a:cs typeface="Bagel Fat One"/>
                <a:sym typeface="Bagel Fat One"/>
              </a:rPr>
              <a:t>Kesimpulan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ED3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1943100" y="-394552"/>
            <a:ext cx="11087100" cy="11087100"/>
          </a:xfrm>
          <a:custGeom>
            <a:avLst/>
            <a:gdLst/>
            <a:ahLst/>
            <a:cxnLst/>
            <a:rect l="l" t="t" r="r" b="b"/>
            <a:pathLst>
              <a:path w="11087100" h="11087100">
                <a:moveTo>
                  <a:pt x="0" y="0"/>
                </a:moveTo>
                <a:lnTo>
                  <a:pt x="11087100" y="0"/>
                </a:lnTo>
                <a:lnTo>
                  <a:pt x="11087100" y="11087100"/>
                </a:lnTo>
                <a:lnTo>
                  <a:pt x="0" y="110871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40000"/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9144000" y="-405548"/>
            <a:ext cx="11087100" cy="11087100"/>
          </a:xfrm>
          <a:custGeom>
            <a:avLst/>
            <a:gdLst/>
            <a:ahLst/>
            <a:cxnLst/>
            <a:rect l="l" t="t" r="r" b="b"/>
            <a:pathLst>
              <a:path w="11087100" h="11087100">
                <a:moveTo>
                  <a:pt x="0" y="0"/>
                </a:moveTo>
                <a:lnTo>
                  <a:pt x="11087100" y="0"/>
                </a:lnTo>
                <a:lnTo>
                  <a:pt x="11087100" y="11087100"/>
                </a:lnTo>
                <a:lnTo>
                  <a:pt x="0" y="110871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40000"/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-253441" y="7134204"/>
            <a:ext cx="19316939" cy="7987004"/>
          </a:xfrm>
          <a:custGeom>
            <a:avLst/>
            <a:gdLst/>
            <a:ahLst/>
            <a:cxnLst/>
            <a:rect l="l" t="t" r="r" b="b"/>
            <a:pathLst>
              <a:path w="19316939" h="7987004">
                <a:moveTo>
                  <a:pt x="0" y="0"/>
                </a:moveTo>
                <a:lnTo>
                  <a:pt x="19316940" y="0"/>
                </a:lnTo>
                <a:lnTo>
                  <a:pt x="19316940" y="7987004"/>
                </a:lnTo>
                <a:lnTo>
                  <a:pt x="0" y="798700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2938575" y="1725445"/>
            <a:ext cx="12247101" cy="6836109"/>
          </a:xfrm>
          <a:custGeom>
            <a:avLst/>
            <a:gdLst/>
            <a:ahLst/>
            <a:cxnLst/>
            <a:rect l="l" t="t" r="r" b="b"/>
            <a:pathLst>
              <a:path w="12247101" h="6836109">
                <a:moveTo>
                  <a:pt x="0" y="0"/>
                </a:moveTo>
                <a:lnTo>
                  <a:pt x="12247101" y="0"/>
                </a:lnTo>
                <a:lnTo>
                  <a:pt x="12247101" y="6836110"/>
                </a:lnTo>
                <a:lnTo>
                  <a:pt x="0" y="6836110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7" name="TextBox 7"/>
          <p:cNvSpPr txBox="1"/>
          <p:nvPr/>
        </p:nvSpPr>
        <p:spPr>
          <a:xfrm>
            <a:off x="4945298" y="2270285"/>
            <a:ext cx="8397404" cy="470496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8922"/>
              </a:lnSpc>
            </a:pPr>
            <a:r>
              <a:rPr lang="en-US" sz="13516">
                <a:solidFill>
                  <a:srgbClr val="75200F"/>
                </a:solidFill>
                <a:latin typeface="Bagel Fat One"/>
                <a:ea typeface="Bagel Fat One"/>
                <a:cs typeface="Bagel Fat One"/>
                <a:sym typeface="Bagel Fat One"/>
              </a:rPr>
              <a:t>Terima Kasih</a:t>
            </a:r>
          </a:p>
        </p:txBody>
      </p:sp>
      <p:sp>
        <p:nvSpPr>
          <p:cNvPr id="8" name="Freeform 8"/>
          <p:cNvSpPr/>
          <p:nvPr/>
        </p:nvSpPr>
        <p:spPr>
          <a:xfrm>
            <a:off x="10448693" y="6605589"/>
            <a:ext cx="9473966" cy="5305421"/>
          </a:xfrm>
          <a:custGeom>
            <a:avLst/>
            <a:gdLst/>
            <a:ahLst/>
            <a:cxnLst/>
            <a:rect l="l" t="t" r="r" b="b"/>
            <a:pathLst>
              <a:path w="9473966" h="5305421">
                <a:moveTo>
                  <a:pt x="0" y="0"/>
                </a:moveTo>
                <a:lnTo>
                  <a:pt x="9473966" y="0"/>
                </a:lnTo>
                <a:lnTo>
                  <a:pt x="9473966" y="5305422"/>
                </a:lnTo>
                <a:lnTo>
                  <a:pt x="0" y="5305422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>
            <a:off x="15472587" y="3383273"/>
            <a:ext cx="2910286" cy="4114800"/>
          </a:xfrm>
          <a:custGeom>
            <a:avLst/>
            <a:gdLst/>
            <a:ahLst/>
            <a:cxnLst/>
            <a:rect l="l" t="t" r="r" b="b"/>
            <a:pathLst>
              <a:path w="2910286" h="4114800">
                <a:moveTo>
                  <a:pt x="0" y="0"/>
                </a:moveTo>
                <a:lnTo>
                  <a:pt x="2910286" y="0"/>
                </a:lnTo>
                <a:lnTo>
                  <a:pt x="2910286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9FE20E82-8C57-428D-AD2A-AD70A78DA711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6782" y="919339"/>
            <a:ext cx="3786783" cy="2330328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5413CA46-CD77-4F51-9A72-C5C32C36CE4A}"/>
              </a:ext>
            </a:extLst>
          </p:cNvPr>
          <p:cNvPicPr>
            <a:picLocks noChangeAspect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18"/>
          <a:stretch/>
        </p:blipFill>
        <p:spPr>
          <a:xfrm>
            <a:off x="3878498" y="4563558"/>
            <a:ext cx="2133600" cy="2042031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0FA7FB5D-0250-4781-9305-2032E1B29B92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26173" y="878582"/>
            <a:ext cx="3786783" cy="234574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ED3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1943100" y="-394552"/>
            <a:ext cx="11087100" cy="11087100"/>
          </a:xfrm>
          <a:custGeom>
            <a:avLst/>
            <a:gdLst/>
            <a:ahLst/>
            <a:cxnLst/>
            <a:rect l="l" t="t" r="r" b="b"/>
            <a:pathLst>
              <a:path w="11087100" h="11087100">
                <a:moveTo>
                  <a:pt x="0" y="0"/>
                </a:moveTo>
                <a:lnTo>
                  <a:pt x="11087100" y="0"/>
                </a:lnTo>
                <a:lnTo>
                  <a:pt x="11087100" y="11087100"/>
                </a:lnTo>
                <a:lnTo>
                  <a:pt x="0" y="110871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40000"/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9144000" y="-405548"/>
            <a:ext cx="11087100" cy="11087100"/>
          </a:xfrm>
          <a:custGeom>
            <a:avLst/>
            <a:gdLst/>
            <a:ahLst/>
            <a:cxnLst/>
            <a:rect l="l" t="t" r="r" b="b"/>
            <a:pathLst>
              <a:path w="11087100" h="11087100">
                <a:moveTo>
                  <a:pt x="0" y="0"/>
                </a:moveTo>
                <a:lnTo>
                  <a:pt x="11087100" y="0"/>
                </a:lnTo>
                <a:lnTo>
                  <a:pt x="11087100" y="11087100"/>
                </a:lnTo>
                <a:lnTo>
                  <a:pt x="0" y="110871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40000"/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-253441" y="7134204"/>
            <a:ext cx="19316939" cy="7987004"/>
          </a:xfrm>
          <a:custGeom>
            <a:avLst/>
            <a:gdLst/>
            <a:ahLst/>
            <a:cxnLst/>
            <a:rect l="l" t="t" r="r" b="b"/>
            <a:pathLst>
              <a:path w="19316939" h="7987004">
                <a:moveTo>
                  <a:pt x="0" y="0"/>
                </a:moveTo>
                <a:lnTo>
                  <a:pt x="19316940" y="0"/>
                </a:lnTo>
                <a:lnTo>
                  <a:pt x="19316940" y="7987004"/>
                </a:lnTo>
                <a:lnTo>
                  <a:pt x="0" y="798700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2994210" y="1981712"/>
            <a:ext cx="11859689" cy="7482385"/>
          </a:xfrm>
          <a:custGeom>
            <a:avLst/>
            <a:gdLst/>
            <a:ahLst/>
            <a:cxnLst/>
            <a:rect l="l" t="t" r="r" b="b"/>
            <a:pathLst>
              <a:path w="11859689" h="7482385">
                <a:moveTo>
                  <a:pt x="0" y="0"/>
                </a:moveTo>
                <a:lnTo>
                  <a:pt x="11859688" y="0"/>
                </a:lnTo>
                <a:lnTo>
                  <a:pt x="11859688" y="7482385"/>
                </a:lnTo>
                <a:lnTo>
                  <a:pt x="0" y="7482385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13626905" y="5143500"/>
            <a:ext cx="5409130" cy="6655529"/>
          </a:xfrm>
          <a:custGeom>
            <a:avLst/>
            <a:gdLst/>
            <a:ahLst/>
            <a:cxnLst/>
            <a:rect l="l" t="t" r="r" b="b"/>
            <a:pathLst>
              <a:path w="5409130" h="6655529">
                <a:moveTo>
                  <a:pt x="0" y="0"/>
                </a:moveTo>
                <a:lnTo>
                  <a:pt x="5409130" y="0"/>
                </a:lnTo>
                <a:lnTo>
                  <a:pt x="5409130" y="6655529"/>
                </a:lnTo>
                <a:lnTo>
                  <a:pt x="0" y="6655529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0" y="3086100"/>
            <a:ext cx="3744468" cy="7200900"/>
          </a:xfrm>
          <a:custGeom>
            <a:avLst/>
            <a:gdLst/>
            <a:ahLst/>
            <a:cxnLst/>
            <a:rect l="l" t="t" r="r" b="b"/>
            <a:pathLst>
              <a:path w="3744468" h="7200900">
                <a:moveTo>
                  <a:pt x="0" y="0"/>
                </a:moveTo>
                <a:lnTo>
                  <a:pt x="3744468" y="0"/>
                </a:lnTo>
                <a:lnTo>
                  <a:pt x="3744468" y="7200900"/>
                </a:lnTo>
                <a:lnTo>
                  <a:pt x="0" y="7200900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</p:sp>
      <p:sp>
        <p:nvSpPr>
          <p:cNvPr id="8" name="TextBox 8"/>
          <p:cNvSpPr txBox="1"/>
          <p:nvPr/>
        </p:nvSpPr>
        <p:spPr>
          <a:xfrm>
            <a:off x="3750796" y="3958268"/>
            <a:ext cx="10368632" cy="505914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514350" indent="-514350" algn="l">
              <a:lnSpc>
                <a:spcPts val="4356"/>
              </a:lnSpc>
              <a:buFont typeface="+mj-lt"/>
              <a:buAutoNum type="arabicPeriod"/>
            </a:pPr>
            <a:r>
              <a:rPr lang="en-US" sz="3485" dirty="0" err="1">
                <a:solidFill>
                  <a:srgbClr val="75200F"/>
                </a:solidFill>
                <a:latin typeface="TDTD가온"/>
                <a:ea typeface="TDTD가온"/>
                <a:cs typeface="TDTD가온"/>
                <a:sym typeface="TDTD가온"/>
              </a:rPr>
              <a:t>Mengenal</a:t>
            </a:r>
            <a:r>
              <a:rPr lang="en-US" sz="3485" dirty="0">
                <a:solidFill>
                  <a:srgbClr val="75200F"/>
                </a:solidFill>
                <a:latin typeface="TDTD가온"/>
                <a:ea typeface="TDTD가온"/>
                <a:cs typeface="TDTD가온"/>
                <a:sym typeface="TDTD가온"/>
              </a:rPr>
              <a:t> </a:t>
            </a:r>
            <a:r>
              <a:rPr lang="en-US" sz="3485" dirty="0" err="1">
                <a:solidFill>
                  <a:srgbClr val="75200F"/>
                </a:solidFill>
                <a:latin typeface="TDTD가온"/>
                <a:ea typeface="TDTD가온"/>
                <a:cs typeface="TDTD가온"/>
                <a:sym typeface="TDTD가온"/>
              </a:rPr>
              <a:t>pasti</a:t>
            </a:r>
            <a:r>
              <a:rPr lang="en-US" sz="3485" dirty="0">
                <a:solidFill>
                  <a:srgbClr val="75200F"/>
                </a:solidFill>
                <a:latin typeface="TDTD가온"/>
                <a:ea typeface="TDTD가온"/>
                <a:cs typeface="TDTD가온"/>
                <a:sym typeface="TDTD가온"/>
              </a:rPr>
              <a:t> </a:t>
            </a:r>
            <a:r>
              <a:rPr lang="en-US" sz="3485" dirty="0" err="1">
                <a:solidFill>
                  <a:srgbClr val="75200F"/>
                </a:solidFill>
                <a:latin typeface="TDTD가온"/>
                <a:ea typeface="TDTD가온"/>
                <a:cs typeface="TDTD가온"/>
                <a:sym typeface="TDTD가온"/>
              </a:rPr>
              <a:t>bahan</a:t>
            </a:r>
            <a:r>
              <a:rPr lang="en-US" sz="3485" dirty="0">
                <a:solidFill>
                  <a:srgbClr val="75200F"/>
                </a:solidFill>
                <a:latin typeface="TDTD가온"/>
                <a:ea typeface="TDTD가온"/>
                <a:cs typeface="TDTD가온"/>
                <a:sym typeface="TDTD가온"/>
              </a:rPr>
              <a:t> </a:t>
            </a:r>
            <a:r>
              <a:rPr lang="en-US" sz="3485" dirty="0" err="1">
                <a:solidFill>
                  <a:srgbClr val="75200F"/>
                </a:solidFill>
                <a:latin typeface="TDTD가온"/>
                <a:ea typeface="TDTD가온"/>
                <a:cs typeface="TDTD가온"/>
                <a:sym typeface="TDTD가온"/>
              </a:rPr>
              <a:t>kimia</a:t>
            </a:r>
            <a:r>
              <a:rPr lang="en-US" sz="3485" dirty="0">
                <a:solidFill>
                  <a:srgbClr val="75200F"/>
                </a:solidFill>
                <a:latin typeface="TDTD가온"/>
                <a:ea typeface="TDTD가온"/>
                <a:cs typeface="TDTD가온"/>
                <a:sym typeface="TDTD가온"/>
              </a:rPr>
              <a:t> </a:t>
            </a:r>
            <a:r>
              <a:rPr lang="en-US" sz="3485" dirty="0" err="1">
                <a:solidFill>
                  <a:srgbClr val="75200F"/>
                </a:solidFill>
                <a:latin typeface="TDTD가온"/>
                <a:ea typeface="TDTD가온"/>
                <a:cs typeface="TDTD가온"/>
                <a:sym typeface="TDTD가온"/>
              </a:rPr>
              <a:t>dalam</a:t>
            </a:r>
            <a:r>
              <a:rPr lang="en-US" sz="3485" dirty="0">
                <a:solidFill>
                  <a:srgbClr val="75200F"/>
                </a:solidFill>
                <a:latin typeface="TDTD가온"/>
                <a:ea typeface="TDTD가온"/>
                <a:cs typeface="TDTD가온"/>
                <a:sym typeface="TDTD가온"/>
              </a:rPr>
              <a:t> </a:t>
            </a:r>
            <a:r>
              <a:rPr lang="en-US" sz="3485" dirty="0" err="1">
                <a:solidFill>
                  <a:srgbClr val="75200F"/>
                </a:solidFill>
                <a:latin typeface="TDTD가온"/>
                <a:ea typeface="TDTD가온"/>
                <a:cs typeface="TDTD가온"/>
                <a:sym typeface="TDTD가온"/>
              </a:rPr>
              <a:t>makanan</a:t>
            </a:r>
            <a:r>
              <a:rPr lang="en-US" sz="3485" dirty="0">
                <a:solidFill>
                  <a:srgbClr val="75200F"/>
                </a:solidFill>
                <a:latin typeface="TDTD가온"/>
                <a:ea typeface="TDTD가온"/>
                <a:cs typeface="TDTD가온"/>
                <a:sym typeface="TDTD가온"/>
              </a:rPr>
              <a:t>, </a:t>
            </a:r>
            <a:r>
              <a:rPr lang="en-US" sz="3485" dirty="0" err="1">
                <a:solidFill>
                  <a:srgbClr val="75200F"/>
                </a:solidFill>
                <a:latin typeface="TDTD가온"/>
                <a:ea typeface="TDTD가온"/>
                <a:cs typeface="TDTD가온"/>
                <a:sym typeface="TDTD가온"/>
              </a:rPr>
              <a:t>ubat-ubatan</a:t>
            </a:r>
            <a:r>
              <a:rPr lang="en-US" sz="3485" dirty="0">
                <a:solidFill>
                  <a:srgbClr val="75200F"/>
                </a:solidFill>
                <a:latin typeface="TDTD가온"/>
                <a:ea typeface="TDTD가온"/>
                <a:cs typeface="TDTD가온"/>
                <a:sym typeface="TDTD가온"/>
              </a:rPr>
              <a:t>, </a:t>
            </a:r>
            <a:r>
              <a:rPr lang="en-US" sz="3485" dirty="0" err="1">
                <a:solidFill>
                  <a:srgbClr val="75200F"/>
                </a:solidFill>
                <a:latin typeface="TDTD가온"/>
                <a:ea typeface="TDTD가온"/>
                <a:cs typeface="TDTD가온"/>
                <a:sym typeface="TDTD가온"/>
              </a:rPr>
              <a:t>kosmetik</a:t>
            </a:r>
            <a:r>
              <a:rPr lang="en-US" sz="3485" dirty="0">
                <a:solidFill>
                  <a:srgbClr val="75200F"/>
                </a:solidFill>
                <a:latin typeface="TDTD가온"/>
                <a:ea typeface="TDTD가온"/>
                <a:cs typeface="TDTD가온"/>
                <a:sym typeface="TDTD가온"/>
              </a:rPr>
              <a:t> dan </a:t>
            </a:r>
            <a:r>
              <a:rPr lang="en-US" sz="3485" dirty="0" err="1">
                <a:solidFill>
                  <a:srgbClr val="75200F"/>
                </a:solidFill>
                <a:latin typeface="TDTD가온"/>
                <a:ea typeface="TDTD가온"/>
                <a:cs typeface="TDTD가온"/>
                <a:sym typeface="TDTD가온"/>
              </a:rPr>
              <a:t>bahan</a:t>
            </a:r>
            <a:r>
              <a:rPr lang="en-US" sz="3485" dirty="0">
                <a:solidFill>
                  <a:srgbClr val="75200F"/>
                </a:solidFill>
                <a:latin typeface="TDTD가온"/>
                <a:ea typeface="TDTD가온"/>
                <a:cs typeface="TDTD가온"/>
                <a:sym typeface="TDTD가온"/>
              </a:rPr>
              <a:t> </a:t>
            </a:r>
            <a:r>
              <a:rPr lang="en-US" sz="3485" dirty="0" err="1">
                <a:solidFill>
                  <a:srgbClr val="75200F"/>
                </a:solidFill>
                <a:latin typeface="TDTD가온"/>
                <a:ea typeface="TDTD가온"/>
                <a:cs typeface="TDTD가온"/>
                <a:sym typeface="TDTD가온"/>
              </a:rPr>
              <a:t>pencuci</a:t>
            </a:r>
            <a:r>
              <a:rPr lang="en-US" sz="3485" dirty="0">
                <a:solidFill>
                  <a:srgbClr val="75200F"/>
                </a:solidFill>
                <a:latin typeface="TDTD가온"/>
                <a:ea typeface="TDTD가온"/>
                <a:cs typeface="TDTD가온"/>
                <a:sym typeface="TDTD가온"/>
              </a:rPr>
              <a:t>.</a:t>
            </a:r>
          </a:p>
          <a:p>
            <a:pPr marL="514350" indent="-514350" algn="l">
              <a:lnSpc>
                <a:spcPts val="4356"/>
              </a:lnSpc>
              <a:buFont typeface="+mj-lt"/>
              <a:buAutoNum type="arabicPeriod"/>
            </a:pPr>
            <a:r>
              <a:rPr lang="en-US" sz="3485" dirty="0" err="1">
                <a:solidFill>
                  <a:srgbClr val="75200F"/>
                </a:solidFill>
                <a:latin typeface="TDTD가온"/>
                <a:ea typeface="TDTD가온"/>
                <a:cs typeface="TDTD가온"/>
                <a:sym typeface="TDTD가온"/>
              </a:rPr>
              <a:t>Menjelaskan</a:t>
            </a:r>
            <a:r>
              <a:rPr lang="en-US" sz="3485" dirty="0">
                <a:solidFill>
                  <a:srgbClr val="75200F"/>
                </a:solidFill>
                <a:latin typeface="TDTD가온"/>
                <a:ea typeface="TDTD가온"/>
                <a:cs typeface="TDTD가온"/>
                <a:sym typeface="TDTD가온"/>
              </a:rPr>
              <a:t> </a:t>
            </a:r>
            <a:r>
              <a:rPr lang="en-US" sz="3485" dirty="0" err="1">
                <a:solidFill>
                  <a:srgbClr val="75200F"/>
                </a:solidFill>
                <a:latin typeface="TDTD가온"/>
                <a:ea typeface="TDTD가온"/>
                <a:cs typeface="TDTD가온"/>
                <a:sym typeface="TDTD가온"/>
              </a:rPr>
              <a:t>kesan</a:t>
            </a:r>
            <a:r>
              <a:rPr lang="en-US" sz="3485" dirty="0">
                <a:solidFill>
                  <a:srgbClr val="75200F"/>
                </a:solidFill>
                <a:latin typeface="TDTD가온"/>
                <a:ea typeface="TDTD가온"/>
                <a:cs typeface="TDTD가온"/>
                <a:sym typeface="TDTD가온"/>
              </a:rPr>
              <a:t> </a:t>
            </a:r>
            <a:r>
              <a:rPr lang="en-US" sz="3485" dirty="0" err="1">
                <a:solidFill>
                  <a:srgbClr val="75200F"/>
                </a:solidFill>
                <a:latin typeface="TDTD가온"/>
                <a:ea typeface="TDTD가온"/>
                <a:cs typeface="TDTD가온"/>
                <a:sym typeface="TDTD가온"/>
              </a:rPr>
              <a:t>penggunaan</a:t>
            </a:r>
            <a:r>
              <a:rPr lang="en-US" sz="3485" dirty="0">
                <a:solidFill>
                  <a:srgbClr val="75200F"/>
                </a:solidFill>
                <a:latin typeface="TDTD가온"/>
                <a:ea typeface="TDTD가온"/>
                <a:cs typeface="TDTD가온"/>
                <a:sym typeface="TDTD가온"/>
              </a:rPr>
              <a:t> </a:t>
            </a:r>
            <a:r>
              <a:rPr lang="en-US" sz="3485" dirty="0" err="1">
                <a:solidFill>
                  <a:srgbClr val="75200F"/>
                </a:solidFill>
                <a:latin typeface="TDTD가온"/>
                <a:ea typeface="TDTD가온"/>
                <a:cs typeface="TDTD가온"/>
                <a:sym typeface="TDTD가온"/>
              </a:rPr>
              <a:t>berlebihan</a:t>
            </a:r>
            <a:r>
              <a:rPr lang="en-US" sz="3485" dirty="0">
                <a:solidFill>
                  <a:srgbClr val="75200F"/>
                </a:solidFill>
                <a:latin typeface="TDTD가온"/>
                <a:ea typeface="TDTD가온"/>
                <a:cs typeface="TDTD가온"/>
                <a:sym typeface="TDTD가온"/>
              </a:rPr>
              <a:t> </a:t>
            </a:r>
            <a:r>
              <a:rPr lang="en-US" sz="3485" dirty="0" err="1">
                <a:solidFill>
                  <a:srgbClr val="75200F"/>
                </a:solidFill>
                <a:latin typeface="TDTD가온"/>
                <a:ea typeface="TDTD가온"/>
                <a:cs typeface="TDTD가온"/>
                <a:sym typeface="TDTD가온"/>
              </a:rPr>
              <a:t>bahan</a:t>
            </a:r>
            <a:r>
              <a:rPr lang="en-US" sz="3485" dirty="0">
                <a:solidFill>
                  <a:srgbClr val="75200F"/>
                </a:solidFill>
                <a:latin typeface="TDTD가온"/>
                <a:ea typeface="TDTD가온"/>
                <a:cs typeface="TDTD가온"/>
                <a:sym typeface="TDTD가온"/>
              </a:rPr>
              <a:t> </a:t>
            </a:r>
            <a:r>
              <a:rPr lang="en-US" sz="3485" dirty="0" err="1">
                <a:solidFill>
                  <a:srgbClr val="75200F"/>
                </a:solidFill>
                <a:latin typeface="TDTD가온"/>
                <a:ea typeface="TDTD가온"/>
                <a:cs typeface="TDTD가온"/>
                <a:sym typeface="TDTD가온"/>
              </a:rPr>
              <a:t>kimia</a:t>
            </a:r>
            <a:r>
              <a:rPr lang="en-US" sz="3485" dirty="0">
                <a:solidFill>
                  <a:srgbClr val="75200F"/>
                </a:solidFill>
                <a:latin typeface="TDTD가온"/>
                <a:ea typeface="TDTD가온"/>
                <a:cs typeface="TDTD가온"/>
                <a:sym typeface="TDTD가온"/>
              </a:rPr>
              <a:t> </a:t>
            </a:r>
            <a:r>
              <a:rPr lang="en-US" sz="3485" dirty="0" err="1">
                <a:solidFill>
                  <a:srgbClr val="75200F"/>
                </a:solidFill>
                <a:latin typeface="TDTD가온"/>
                <a:ea typeface="TDTD가온"/>
                <a:cs typeface="TDTD가온"/>
                <a:sym typeface="TDTD가온"/>
              </a:rPr>
              <a:t>terhadap</a:t>
            </a:r>
            <a:r>
              <a:rPr lang="en-US" sz="3485" dirty="0">
                <a:solidFill>
                  <a:srgbClr val="75200F"/>
                </a:solidFill>
                <a:latin typeface="TDTD가온"/>
                <a:ea typeface="TDTD가온"/>
                <a:cs typeface="TDTD가온"/>
                <a:sym typeface="TDTD가온"/>
              </a:rPr>
              <a:t> </a:t>
            </a:r>
            <a:r>
              <a:rPr lang="en-US" sz="3485" dirty="0" err="1">
                <a:solidFill>
                  <a:srgbClr val="75200F"/>
                </a:solidFill>
                <a:latin typeface="TDTD가온"/>
                <a:ea typeface="TDTD가온"/>
                <a:cs typeface="TDTD가온"/>
                <a:sym typeface="TDTD가온"/>
              </a:rPr>
              <a:t>kesihatan</a:t>
            </a:r>
            <a:r>
              <a:rPr lang="en-US" sz="3485" dirty="0">
                <a:solidFill>
                  <a:srgbClr val="75200F"/>
                </a:solidFill>
                <a:latin typeface="TDTD가온"/>
                <a:ea typeface="TDTD가온"/>
                <a:cs typeface="TDTD가온"/>
                <a:sym typeface="TDTD가온"/>
              </a:rPr>
              <a:t> dan </a:t>
            </a:r>
            <a:r>
              <a:rPr lang="en-US" sz="3485" dirty="0" err="1">
                <a:solidFill>
                  <a:srgbClr val="75200F"/>
                </a:solidFill>
                <a:latin typeface="TDTD가온"/>
                <a:ea typeface="TDTD가온"/>
                <a:cs typeface="TDTD가온"/>
                <a:sym typeface="TDTD가온"/>
              </a:rPr>
              <a:t>alam</a:t>
            </a:r>
            <a:r>
              <a:rPr lang="en-US" sz="3485" dirty="0">
                <a:solidFill>
                  <a:srgbClr val="75200F"/>
                </a:solidFill>
                <a:latin typeface="TDTD가온"/>
                <a:ea typeface="TDTD가온"/>
                <a:cs typeface="TDTD가온"/>
                <a:sym typeface="TDTD가온"/>
              </a:rPr>
              <a:t> </a:t>
            </a:r>
            <a:r>
              <a:rPr lang="en-US" sz="3485" dirty="0" err="1">
                <a:solidFill>
                  <a:srgbClr val="75200F"/>
                </a:solidFill>
                <a:latin typeface="TDTD가온"/>
                <a:ea typeface="TDTD가온"/>
                <a:cs typeface="TDTD가온"/>
                <a:sym typeface="TDTD가온"/>
              </a:rPr>
              <a:t>sekitar</a:t>
            </a:r>
            <a:r>
              <a:rPr lang="en-US" sz="3485" dirty="0">
                <a:solidFill>
                  <a:srgbClr val="75200F"/>
                </a:solidFill>
                <a:latin typeface="TDTD가온"/>
                <a:ea typeface="TDTD가온"/>
                <a:cs typeface="TDTD가온"/>
                <a:sym typeface="TDTD가온"/>
              </a:rPr>
              <a:t>.</a:t>
            </a:r>
          </a:p>
          <a:p>
            <a:pPr marL="514350" indent="-514350" algn="l">
              <a:lnSpc>
                <a:spcPts val="4356"/>
              </a:lnSpc>
              <a:buFont typeface="+mj-lt"/>
              <a:buAutoNum type="arabicPeriod"/>
            </a:pPr>
            <a:r>
              <a:rPr lang="en-US" sz="3485" dirty="0" err="1">
                <a:solidFill>
                  <a:srgbClr val="75200F"/>
                </a:solidFill>
                <a:latin typeface="TDTD가온"/>
                <a:ea typeface="TDTD가온"/>
                <a:cs typeface="TDTD가온"/>
                <a:sym typeface="TDTD가온"/>
              </a:rPr>
              <a:t>Menerangkan</a:t>
            </a:r>
            <a:r>
              <a:rPr lang="en-US" sz="3485" dirty="0">
                <a:solidFill>
                  <a:srgbClr val="75200F"/>
                </a:solidFill>
                <a:latin typeface="TDTD가온"/>
                <a:ea typeface="TDTD가온"/>
                <a:cs typeface="TDTD가온"/>
                <a:sym typeface="TDTD가온"/>
              </a:rPr>
              <a:t> </a:t>
            </a:r>
            <a:r>
              <a:rPr lang="en-US" sz="3485" dirty="0" err="1">
                <a:solidFill>
                  <a:srgbClr val="75200F"/>
                </a:solidFill>
                <a:latin typeface="TDTD가온"/>
                <a:ea typeface="TDTD가온"/>
                <a:cs typeface="TDTD가온"/>
                <a:sym typeface="TDTD가온"/>
              </a:rPr>
              <a:t>konsep</a:t>
            </a:r>
            <a:r>
              <a:rPr lang="en-US" sz="3485" dirty="0">
                <a:solidFill>
                  <a:srgbClr val="75200F"/>
                </a:solidFill>
                <a:latin typeface="TDTD가온"/>
                <a:ea typeface="TDTD가온"/>
                <a:cs typeface="TDTD가온"/>
                <a:sym typeface="TDTD가온"/>
              </a:rPr>
              <a:t> </a:t>
            </a:r>
            <a:r>
              <a:rPr lang="en-US" sz="3485" dirty="0" err="1">
                <a:solidFill>
                  <a:srgbClr val="75200F"/>
                </a:solidFill>
                <a:latin typeface="TDTD가온"/>
                <a:ea typeface="TDTD가온"/>
                <a:cs typeface="TDTD가온"/>
                <a:sym typeface="TDTD가온"/>
              </a:rPr>
              <a:t>teknologi</a:t>
            </a:r>
            <a:r>
              <a:rPr lang="en-US" sz="3485" dirty="0">
                <a:solidFill>
                  <a:srgbClr val="75200F"/>
                </a:solidFill>
                <a:latin typeface="TDTD가온"/>
                <a:ea typeface="TDTD가온"/>
                <a:cs typeface="TDTD가온"/>
                <a:sym typeface="TDTD가온"/>
              </a:rPr>
              <a:t> </a:t>
            </a:r>
            <a:r>
              <a:rPr lang="en-US" sz="3485" dirty="0" err="1">
                <a:solidFill>
                  <a:srgbClr val="75200F"/>
                </a:solidFill>
                <a:latin typeface="TDTD가온"/>
                <a:ea typeface="TDTD가온"/>
                <a:cs typeface="TDTD가온"/>
                <a:sym typeface="TDTD가온"/>
              </a:rPr>
              <a:t>hijau</a:t>
            </a:r>
            <a:r>
              <a:rPr lang="en-US" sz="3485" dirty="0">
                <a:solidFill>
                  <a:srgbClr val="75200F"/>
                </a:solidFill>
                <a:latin typeface="TDTD가온"/>
                <a:ea typeface="TDTD가온"/>
                <a:cs typeface="TDTD가온"/>
                <a:sym typeface="TDTD가온"/>
              </a:rPr>
              <a:t> dan </a:t>
            </a:r>
            <a:r>
              <a:rPr lang="en-US" sz="3485" dirty="0" err="1">
                <a:solidFill>
                  <a:srgbClr val="75200F"/>
                </a:solidFill>
                <a:latin typeface="TDTD가온"/>
                <a:ea typeface="TDTD가온"/>
                <a:cs typeface="TDTD가온"/>
                <a:sym typeface="TDTD가온"/>
              </a:rPr>
              <a:t>amalan</a:t>
            </a:r>
            <a:r>
              <a:rPr lang="en-US" sz="3485" dirty="0">
                <a:solidFill>
                  <a:srgbClr val="75200F"/>
                </a:solidFill>
                <a:latin typeface="TDTD가온"/>
                <a:ea typeface="TDTD가온"/>
                <a:cs typeface="TDTD가온"/>
                <a:sym typeface="TDTD가온"/>
              </a:rPr>
              <a:t> </a:t>
            </a:r>
            <a:r>
              <a:rPr lang="en-US" sz="3485" dirty="0" err="1">
                <a:solidFill>
                  <a:srgbClr val="75200F"/>
                </a:solidFill>
                <a:latin typeface="TDTD가온"/>
                <a:ea typeface="TDTD가온"/>
                <a:cs typeface="TDTD가온"/>
                <a:sym typeface="TDTD가온"/>
              </a:rPr>
              <a:t>pengurusan</a:t>
            </a:r>
            <a:r>
              <a:rPr lang="en-US" sz="3485" dirty="0">
                <a:solidFill>
                  <a:srgbClr val="75200F"/>
                </a:solidFill>
                <a:latin typeface="TDTD가온"/>
                <a:ea typeface="TDTD가온"/>
                <a:cs typeface="TDTD가온"/>
                <a:sym typeface="TDTD가온"/>
              </a:rPr>
              <a:t> </a:t>
            </a:r>
            <a:r>
              <a:rPr lang="en-US" sz="3485" dirty="0" err="1">
                <a:solidFill>
                  <a:srgbClr val="75200F"/>
                </a:solidFill>
                <a:latin typeface="TDTD가온"/>
                <a:ea typeface="TDTD가온"/>
                <a:cs typeface="TDTD가온"/>
                <a:sym typeface="TDTD가온"/>
              </a:rPr>
              <a:t>sisa</a:t>
            </a:r>
            <a:r>
              <a:rPr lang="en-US" sz="3485" dirty="0">
                <a:solidFill>
                  <a:srgbClr val="75200F"/>
                </a:solidFill>
                <a:latin typeface="TDTD가온"/>
                <a:ea typeface="TDTD가온"/>
                <a:cs typeface="TDTD가온"/>
                <a:sym typeface="TDTD가온"/>
              </a:rPr>
              <a:t> </a:t>
            </a:r>
            <a:r>
              <a:rPr lang="en-US" sz="3485" dirty="0" err="1">
                <a:solidFill>
                  <a:srgbClr val="75200F"/>
                </a:solidFill>
                <a:latin typeface="TDTD가온"/>
                <a:ea typeface="TDTD가온"/>
                <a:cs typeface="TDTD가온"/>
                <a:sym typeface="TDTD가온"/>
              </a:rPr>
              <a:t>kimia</a:t>
            </a:r>
            <a:r>
              <a:rPr lang="en-US" sz="3485" dirty="0">
                <a:solidFill>
                  <a:srgbClr val="75200F"/>
                </a:solidFill>
                <a:latin typeface="TDTD가온"/>
                <a:ea typeface="TDTD가온"/>
                <a:cs typeface="TDTD가온"/>
                <a:sym typeface="TDTD가온"/>
              </a:rPr>
              <a:t>.</a:t>
            </a:r>
          </a:p>
          <a:p>
            <a:pPr marL="514350" indent="-514350" algn="l">
              <a:lnSpc>
                <a:spcPts val="4356"/>
              </a:lnSpc>
              <a:buFont typeface="+mj-lt"/>
              <a:buAutoNum type="arabicPeriod"/>
            </a:pPr>
            <a:r>
              <a:rPr lang="en-US" sz="3485" dirty="0" err="1">
                <a:solidFill>
                  <a:srgbClr val="75200F"/>
                </a:solidFill>
                <a:latin typeface="TDTD가온"/>
                <a:ea typeface="TDTD가온"/>
                <a:cs typeface="TDTD가온"/>
                <a:sym typeface="TDTD가온"/>
              </a:rPr>
              <a:t>Menilai</a:t>
            </a:r>
            <a:r>
              <a:rPr lang="en-US" sz="3485" dirty="0">
                <a:solidFill>
                  <a:srgbClr val="75200F"/>
                </a:solidFill>
                <a:latin typeface="TDTD가온"/>
                <a:ea typeface="TDTD가온"/>
                <a:cs typeface="TDTD가온"/>
                <a:sym typeface="TDTD가온"/>
              </a:rPr>
              <a:t> </a:t>
            </a:r>
            <a:r>
              <a:rPr lang="en-US" sz="3485" dirty="0" err="1">
                <a:solidFill>
                  <a:srgbClr val="75200F"/>
                </a:solidFill>
                <a:latin typeface="TDTD가온"/>
                <a:ea typeface="TDTD가온"/>
                <a:cs typeface="TDTD가온"/>
                <a:sym typeface="TDTD가온"/>
              </a:rPr>
              <a:t>peranan</a:t>
            </a:r>
            <a:r>
              <a:rPr lang="en-US" sz="3485" dirty="0">
                <a:solidFill>
                  <a:srgbClr val="75200F"/>
                </a:solidFill>
                <a:latin typeface="TDTD가온"/>
                <a:ea typeface="TDTD가온"/>
                <a:cs typeface="TDTD가온"/>
                <a:sym typeface="TDTD가온"/>
              </a:rPr>
              <a:t> </a:t>
            </a:r>
            <a:r>
              <a:rPr lang="en-US" sz="3485" dirty="0" err="1">
                <a:solidFill>
                  <a:srgbClr val="75200F"/>
                </a:solidFill>
                <a:latin typeface="TDTD가온"/>
                <a:ea typeface="TDTD가온"/>
                <a:cs typeface="TDTD가온"/>
                <a:sym typeface="TDTD가온"/>
              </a:rPr>
              <a:t>kimia</a:t>
            </a:r>
            <a:r>
              <a:rPr lang="en-US" sz="3485" dirty="0">
                <a:solidFill>
                  <a:srgbClr val="75200F"/>
                </a:solidFill>
                <a:latin typeface="TDTD가온"/>
                <a:ea typeface="TDTD가온"/>
                <a:cs typeface="TDTD가온"/>
                <a:sym typeface="TDTD가온"/>
              </a:rPr>
              <a:t> </a:t>
            </a:r>
            <a:r>
              <a:rPr lang="en-US" sz="3485" dirty="0" err="1">
                <a:solidFill>
                  <a:srgbClr val="75200F"/>
                </a:solidFill>
                <a:latin typeface="TDTD가온"/>
                <a:ea typeface="TDTD가온"/>
                <a:cs typeface="TDTD가온"/>
                <a:sym typeface="TDTD가온"/>
              </a:rPr>
              <a:t>dalam</a:t>
            </a:r>
            <a:r>
              <a:rPr lang="en-US" sz="3485" dirty="0">
                <a:solidFill>
                  <a:srgbClr val="75200F"/>
                </a:solidFill>
                <a:latin typeface="TDTD가온"/>
                <a:ea typeface="TDTD가온"/>
                <a:cs typeface="TDTD가온"/>
                <a:sym typeface="TDTD가온"/>
              </a:rPr>
              <a:t> </a:t>
            </a:r>
            <a:r>
              <a:rPr lang="en-US" sz="3485" dirty="0" err="1">
                <a:solidFill>
                  <a:srgbClr val="75200F"/>
                </a:solidFill>
                <a:latin typeface="TDTD가온"/>
                <a:ea typeface="TDTD가온"/>
                <a:cs typeface="TDTD가온"/>
                <a:sym typeface="TDTD가온"/>
              </a:rPr>
              <a:t>pembangunan</a:t>
            </a:r>
            <a:r>
              <a:rPr lang="en-US" sz="3485" dirty="0">
                <a:solidFill>
                  <a:srgbClr val="75200F"/>
                </a:solidFill>
                <a:latin typeface="TDTD가온"/>
                <a:ea typeface="TDTD가온"/>
                <a:cs typeface="TDTD가온"/>
                <a:sym typeface="TDTD가온"/>
              </a:rPr>
              <a:t> </a:t>
            </a:r>
            <a:r>
              <a:rPr lang="en-US" sz="3485" dirty="0" err="1">
                <a:solidFill>
                  <a:srgbClr val="75200F"/>
                </a:solidFill>
                <a:latin typeface="TDTD가온"/>
                <a:ea typeface="TDTD가온"/>
                <a:cs typeface="TDTD가온"/>
                <a:sym typeface="TDTD가온"/>
              </a:rPr>
              <a:t>mampan</a:t>
            </a:r>
            <a:r>
              <a:rPr lang="en-US" sz="3485" dirty="0">
                <a:solidFill>
                  <a:srgbClr val="75200F"/>
                </a:solidFill>
                <a:latin typeface="TDTD가온"/>
                <a:ea typeface="TDTD가온"/>
                <a:cs typeface="TDTD가온"/>
                <a:sym typeface="TDTD가온"/>
              </a:rPr>
              <a:t> </a:t>
            </a:r>
            <a:r>
              <a:rPr lang="en-US" sz="3485" dirty="0" err="1">
                <a:solidFill>
                  <a:srgbClr val="75200F"/>
                </a:solidFill>
                <a:latin typeface="TDTD가온"/>
                <a:ea typeface="TDTD가온"/>
                <a:cs typeface="TDTD가온"/>
                <a:sym typeface="TDTD가온"/>
              </a:rPr>
              <a:t>masyarakat</a:t>
            </a:r>
            <a:r>
              <a:rPr lang="en-US" sz="3485" dirty="0">
                <a:solidFill>
                  <a:srgbClr val="75200F"/>
                </a:solidFill>
                <a:latin typeface="TDTD가온"/>
                <a:ea typeface="TDTD가온"/>
                <a:cs typeface="TDTD가온"/>
                <a:sym typeface="TDTD가온"/>
              </a:rPr>
              <a:t>.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7304667" y="1426752"/>
            <a:ext cx="7989123" cy="119436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0705"/>
              </a:lnSpc>
            </a:pPr>
            <a:r>
              <a:rPr lang="en-US" sz="5400" dirty="0" err="1">
                <a:solidFill>
                  <a:srgbClr val="75200F"/>
                </a:solidFill>
                <a:latin typeface="Bagel Fat One"/>
                <a:ea typeface="Bagel Fat One"/>
                <a:cs typeface="Bagel Fat One"/>
                <a:sym typeface="Bagel Fat One"/>
              </a:rPr>
              <a:t>Objektif</a:t>
            </a:r>
            <a:r>
              <a:rPr lang="en-US" sz="5400" dirty="0">
                <a:solidFill>
                  <a:srgbClr val="75200F"/>
                </a:solidFill>
                <a:latin typeface="Bagel Fat One"/>
                <a:ea typeface="Bagel Fat One"/>
                <a:cs typeface="Bagel Fat One"/>
                <a:sym typeface="Bagel Fat One"/>
              </a:rPr>
              <a:t> </a:t>
            </a:r>
            <a:r>
              <a:rPr lang="en-US" sz="5400" dirty="0" err="1">
                <a:solidFill>
                  <a:srgbClr val="75200F"/>
                </a:solidFill>
                <a:latin typeface="Bagel Fat One"/>
                <a:ea typeface="Bagel Fat One"/>
                <a:cs typeface="Bagel Fat One"/>
                <a:sym typeface="Bagel Fat One"/>
              </a:rPr>
              <a:t>Pembelajaran</a:t>
            </a:r>
            <a:endParaRPr lang="en-US" sz="5400" dirty="0">
              <a:solidFill>
                <a:srgbClr val="75200F"/>
              </a:solidFill>
              <a:latin typeface="Bagel Fat One"/>
              <a:ea typeface="Bagel Fat One"/>
              <a:cs typeface="Bagel Fat One"/>
              <a:sym typeface="Bagel Fat One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ED3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1943100" y="-394552"/>
            <a:ext cx="11087100" cy="11087100"/>
          </a:xfrm>
          <a:custGeom>
            <a:avLst/>
            <a:gdLst/>
            <a:ahLst/>
            <a:cxnLst/>
            <a:rect l="l" t="t" r="r" b="b"/>
            <a:pathLst>
              <a:path w="11087100" h="11087100">
                <a:moveTo>
                  <a:pt x="0" y="0"/>
                </a:moveTo>
                <a:lnTo>
                  <a:pt x="11087100" y="0"/>
                </a:lnTo>
                <a:lnTo>
                  <a:pt x="11087100" y="11087100"/>
                </a:lnTo>
                <a:lnTo>
                  <a:pt x="0" y="110871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40000"/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9144000" y="-405548"/>
            <a:ext cx="11087100" cy="11087100"/>
          </a:xfrm>
          <a:custGeom>
            <a:avLst/>
            <a:gdLst/>
            <a:ahLst/>
            <a:cxnLst/>
            <a:rect l="l" t="t" r="r" b="b"/>
            <a:pathLst>
              <a:path w="11087100" h="11087100">
                <a:moveTo>
                  <a:pt x="0" y="0"/>
                </a:moveTo>
                <a:lnTo>
                  <a:pt x="11087100" y="0"/>
                </a:lnTo>
                <a:lnTo>
                  <a:pt x="11087100" y="11087100"/>
                </a:lnTo>
                <a:lnTo>
                  <a:pt x="0" y="110871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40000"/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-253441" y="7134204"/>
            <a:ext cx="19316939" cy="7987004"/>
          </a:xfrm>
          <a:custGeom>
            <a:avLst/>
            <a:gdLst/>
            <a:ahLst/>
            <a:cxnLst/>
            <a:rect l="l" t="t" r="r" b="b"/>
            <a:pathLst>
              <a:path w="19316939" h="7987004">
                <a:moveTo>
                  <a:pt x="0" y="0"/>
                </a:moveTo>
                <a:lnTo>
                  <a:pt x="19316940" y="0"/>
                </a:lnTo>
                <a:lnTo>
                  <a:pt x="19316940" y="7987004"/>
                </a:lnTo>
                <a:lnTo>
                  <a:pt x="0" y="798700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13676885" y="1607865"/>
            <a:ext cx="6016456" cy="9536169"/>
          </a:xfrm>
          <a:custGeom>
            <a:avLst/>
            <a:gdLst/>
            <a:ahLst/>
            <a:cxnLst/>
            <a:rect l="l" t="t" r="r" b="b"/>
            <a:pathLst>
              <a:path w="6016456" h="9536169">
                <a:moveTo>
                  <a:pt x="0" y="0"/>
                </a:moveTo>
                <a:lnTo>
                  <a:pt x="6016456" y="0"/>
                </a:lnTo>
                <a:lnTo>
                  <a:pt x="6016456" y="9536169"/>
                </a:lnTo>
                <a:lnTo>
                  <a:pt x="0" y="9536169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-2918474" y="7755038"/>
            <a:ext cx="9042722" cy="5063924"/>
          </a:xfrm>
          <a:custGeom>
            <a:avLst/>
            <a:gdLst/>
            <a:ahLst/>
            <a:cxnLst/>
            <a:rect l="l" t="t" r="r" b="b"/>
            <a:pathLst>
              <a:path w="9042722" h="5063924">
                <a:moveTo>
                  <a:pt x="0" y="0"/>
                </a:moveTo>
                <a:lnTo>
                  <a:pt x="9042722" y="0"/>
                </a:lnTo>
                <a:lnTo>
                  <a:pt x="9042722" y="5063924"/>
                </a:lnTo>
                <a:lnTo>
                  <a:pt x="0" y="5063924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1602887" y="3007996"/>
            <a:ext cx="15082226" cy="5648979"/>
          </a:xfrm>
          <a:custGeom>
            <a:avLst/>
            <a:gdLst/>
            <a:ahLst/>
            <a:cxnLst/>
            <a:rect l="l" t="t" r="r" b="b"/>
            <a:pathLst>
              <a:path w="15082226" h="5648979">
                <a:moveTo>
                  <a:pt x="0" y="0"/>
                </a:moveTo>
                <a:lnTo>
                  <a:pt x="15082226" y="0"/>
                </a:lnTo>
                <a:lnTo>
                  <a:pt x="15082226" y="5648980"/>
                </a:lnTo>
                <a:lnTo>
                  <a:pt x="0" y="5648980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-218847" y="5987504"/>
            <a:ext cx="2896141" cy="3270796"/>
          </a:xfrm>
          <a:custGeom>
            <a:avLst/>
            <a:gdLst/>
            <a:ahLst/>
            <a:cxnLst/>
            <a:rect l="l" t="t" r="r" b="b"/>
            <a:pathLst>
              <a:path w="2896141" h="3270796">
                <a:moveTo>
                  <a:pt x="0" y="0"/>
                </a:moveTo>
                <a:lnTo>
                  <a:pt x="2896141" y="0"/>
                </a:lnTo>
                <a:lnTo>
                  <a:pt x="2896141" y="3270796"/>
                </a:lnTo>
                <a:lnTo>
                  <a:pt x="0" y="3270796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</p:sp>
      <p:sp>
        <p:nvSpPr>
          <p:cNvPr id="9" name="TextBox 9"/>
          <p:cNvSpPr txBox="1"/>
          <p:nvPr/>
        </p:nvSpPr>
        <p:spPr>
          <a:xfrm>
            <a:off x="2677294" y="4157628"/>
            <a:ext cx="12933413" cy="336637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4356"/>
              </a:lnSpc>
            </a:pPr>
            <a:r>
              <a:rPr lang="en-US" sz="3485" dirty="0">
                <a:solidFill>
                  <a:srgbClr val="75200F"/>
                </a:solidFill>
                <a:latin typeface="TDTD가온"/>
                <a:ea typeface="TDTD가온"/>
                <a:cs typeface="TDTD가온"/>
                <a:sym typeface="TDTD가온"/>
              </a:rPr>
              <a:t>Kimia </a:t>
            </a:r>
            <a:r>
              <a:rPr lang="en-US" sz="3485" dirty="0" err="1">
                <a:solidFill>
                  <a:srgbClr val="75200F"/>
                </a:solidFill>
                <a:latin typeface="TDTD가온"/>
                <a:ea typeface="TDTD가온"/>
                <a:cs typeface="TDTD가온"/>
                <a:sym typeface="TDTD가온"/>
              </a:rPr>
              <a:t>memainkan</a:t>
            </a:r>
            <a:r>
              <a:rPr lang="en-US" sz="3485" dirty="0">
                <a:solidFill>
                  <a:srgbClr val="75200F"/>
                </a:solidFill>
                <a:latin typeface="TDTD가온"/>
                <a:ea typeface="TDTD가온"/>
                <a:cs typeface="TDTD가온"/>
                <a:sym typeface="TDTD가온"/>
              </a:rPr>
              <a:t> </a:t>
            </a:r>
            <a:r>
              <a:rPr lang="en-US" sz="3485" dirty="0" err="1">
                <a:solidFill>
                  <a:srgbClr val="75200F"/>
                </a:solidFill>
                <a:latin typeface="TDTD가온"/>
                <a:ea typeface="TDTD가온"/>
                <a:cs typeface="TDTD가온"/>
                <a:sym typeface="TDTD가온"/>
              </a:rPr>
              <a:t>peranan</a:t>
            </a:r>
            <a:r>
              <a:rPr lang="en-US" sz="3485" dirty="0">
                <a:solidFill>
                  <a:srgbClr val="75200F"/>
                </a:solidFill>
                <a:latin typeface="TDTD가온"/>
                <a:ea typeface="TDTD가온"/>
                <a:cs typeface="TDTD가온"/>
                <a:sym typeface="TDTD가온"/>
              </a:rPr>
              <a:t> yang </a:t>
            </a:r>
            <a:r>
              <a:rPr lang="en-US" sz="3485" dirty="0" err="1">
                <a:solidFill>
                  <a:srgbClr val="75200F"/>
                </a:solidFill>
                <a:latin typeface="TDTD가온"/>
                <a:ea typeface="TDTD가온"/>
                <a:cs typeface="TDTD가온"/>
                <a:sym typeface="TDTD가온"/>
              </a:rPr>
              <a:t>penting</a:t>
            </a:r>
            <a:r>
              <a:rPr lang="en-US" sz="3485" dirty="0">
                <a:solidFill>
                  <a:srgbClr val="75200F"/>
                </a:solidFill>
                <a:latin typeface="TDTD가온"/>
                <a:ea typeface="TDTD가온"/>
                <a:cs typeface="TDTD가온"/>
                <a:sym typeface="TDTD가온"/>
              </a:rPr>
              <a:t> </a:t>
            </a:r>
            <a:r>
              <a:rPr lang="en-US" sz="3485" dirty="0" err="1">
                <a:solidFill>
                  <a:srgbClr val="75200F"/>
                </a:solidFill>
                <a:latin typeface="TDTD가온"/>
                <a:ea typeface="TDTD가온"/>
                <a:cs typeface="TDTD가온"/>
                <a:sym typeface="TDTD가온"/>
              </a:rPr>
              <a:t>dalam</a:t>
            </a:r>
            <a:r>
              <a:rPr lang="en-US" sz="3485" dirty="0">
                <a:solidFill>
                  <a:srgbClr val="75200F"/>
                </a:solidFill>
                <a:latin typeface="TDTD가온"/>
                <a:ea typeface="TDTD가온"/>
                <a:cs typeface="TDTD가온"/>
                <a:sym typeface="TDTD가온"/>
              </a:rPr>
              <a:t> </a:t>
            </a:r>
            <a:r>
              <a:rPr lang="en-US" sz="3485" dirty="0" err="1">
                <a:solidFill>
                  <a:srgbClr val="75200F"/>
                </a:solidFill>
                <a:latin typeface="TDTD가온"/>
                <a:ea typeface="TDTD가온"/>
                <a:cs typeface="TDTD가온"/>
                <a:sym typeface="TDTD가온"/>
              </a:rPr>
              <a:t>pelbagai</a:t>
            </a:r>
            <a:r>
              <a:rPr lang="en-US" sz="3485" dirty="0">
                <a:solidFill>
                  <a:srgbClr val="75200F"/>
                </a:solidFill>
                <a:latin typeface="TDTD가온"/>
                <a:ea typeface="TDTD가온"/>
                <a:cs typeface="TDTD가온"/>
                <a:sym typeface="TDTD가온"/>
              </a:rPr>
              <a:t> </a:t>
            </a:r>
            <a:r>
              <a:rPr lang="en-US" sz="3485" dirty="0" err="1">
                <a:solidFill>
                  <a:srgbClr val="75200F"/>
                </a:solidFill>
                <a:latin typeface="TDTD가온"/>
                <a:ea typeface="TDTD가온"/>
                <a:cs typeface="TDTD가온"/>
                <a:sym typeface="TDTD가온"/>
              </a:rPr>
              <a:t>aspek</a:t>
            </a:r>
            <a:r>
              <a:rPr lang="en-US" sz="3485" dirty="0">
                <a:solidFill>
                  <a:srgbClr val="75200F"/>
                </a:solidFill>
                <a:latin typeface="TDTD가온"/>
                <a:ea typeface="TDTD가온"/>
                <a:cs typeface="TDTD가온"/>
                <a:sym typeface="TDTD가온"/>
              </a:rPr>
              <a:t> </a:t>
            </a:r>
            <a:r>
              <a:rPr lang="en-US" sz="3485" dirty="0" err="1">
                <a:solidFill>
                  <a:srgbClr val="75200F"/>
                </a:solidFill>
                <a:latin typeface="TDTD가온"/>
                <a:ea typeface="TDTD가온"/>
                <a:cs typeface="TDTD가온"/>
                <a:sym typeface="TDTD가온"/>
              </a:rPr>
              <a:t>kehidupan</a:t>
            </a:r>
            <a:r>
              <a:rPr lang="en-US" sz="3485" dirty="0">
                <a:solidFill>
                  <a:srgbClr val="75200F"/>
                </a:solidFill>
                <a:latin typeface="TDTD가온"/>
                <a:ea typeface="TDTD가온"/>
                <a:cs typeface="TDTD가온"/>
                <a:sym typeface="TDTD가온"/>
              </a:rPr>
              <a:t> </a:t>
            </a:r>
            <a:r>
              <a:rPr lang="en-US" sz="3485" dirty="0" err="1">
                <a:solidFill>
                  <a:srgbClr val="75200F"/>
                </a:solidFill>
                <a:latin typeface="TDTD가온"/>
                <a:ea typeface="TDTD가온"/>
                <a:cs typeface="TDTD가온"/>
                <a:sym typeface="TDTD가온"/>
              </a:rPr>
              <a:t>harian</a:t>
            </a:r>
            <a:r>
              <a:rPr lang="en-US" sz="3485" dirty="0">
                <a:solidFill>
                  <a:srgbClr val="75200F"/>
                </a:solidFill>
                <a:latin typeface="TDTD가온"/>
                <a:ea typeface="TDTD가온"/>
                <a:cs typeface="TDTD가온"/>
                <a:sym typeface="TDTD가온"/>
              </a:rPr>
              <a:t>. </a:t>
            </a:r>
            <a:r>
              <a:rPr lang="en-US" sz="3485" dirty="0" err="1">
                <a:solidFill>
                  <a:srgbClr val="75200F"/>
                </a:solidFill>
                <a:latin typeface="TDTD가온"/>
                <a:ea typeface="TDTD가온"/>
                <a:cs typeface="TDTD가온"/>
                <a:sym typeface="TDTD가온"/>
              </a:rPr>
              <a:t>Pelbagai</a:t>
            </a:r>
            <a:r>
              <a:rPr lang="en-US" sz="3485" dirty="0">
                <a:solidFill>
                  <a:srgbClr val="75200F"/>
                </a:solidFill>
                <a:latin typeface="TDTD가온"/>
                <a:ea typeface="TDTD가온"/>
                <a:cs typeface="TDTD가온"/>
                <a:sym typeface="TDTD가온"/>
              </a:rPr>
              <a:t> </a:t>
            </a:r>
            <a:r>
              <a:rPr lang="en-US" sz="3485" dirty="0" err="1">
                <a:solidFill>
                  <a:srgbClr val="75200F"/>
                </a:solidFill>
                <a:latin typeface="TDTD가온"/>
                <a:ea typeface="TDTD가온"/>
                <a:cs typeface="TDTD가온"/>
                <a:sym typeface="TDTD가온"/>
              </a:rPr>
              <a:t>bahan</a:t>
            </a:r>
            <a:r>
              <a:rPr lang="en-US" sz="3485" dirty="0">
                <a:solidFill>
                  <a:srgbClr val="75200F"/>
                </a:solidFill>
                <a:latin typeface="TDTD가온"/>
                <a:ea typeface="TDTD가온"/>
                <a:cs typeface="TDTD가온"/>
                <a:sym typeface="TDTD가온"/>
              </a:rPr>
              <a:t> </a:t>
            </a:r>
            <a:r>
              <a:rPr lang="en-US" sz="3485" dirty="0" err="1">
                <a:solidFill>
                  <a:srgbClr val="75200F"/>
                </a:solidFill>
                <a:latin typeface="TDTD가온"/>
                <a:ea typeface="TDTD가온"/>
                <a:cs typeface="TDTD가온"/>
                <a:sym typeface="TDTD가온"/>
              </a:rPr>
              <a:t>kimia</a:t>
            </a:r>
            <a:r>
              <a:rPr lang="en-US" sz="3485" dirty="0">
                <a:solidFill>
                  <a:srgbClr val="75200F"/>
                </a:solidFill>
                <a:latin typeface="TDTD가온"/>
                <a:ea typeface="TDTD가온"/>
                <a:cs typeface="TDTD가온"/>
                <a:sym typeface="TDTD가온"/>
              </a:rPr>
              <a:t> </a:t>
            </a:r>
            <a:r>
              <a:rPr lang="en-US" sz="3485" dirty="0" err="1">
                <a:solidFill>
                  <a:srgbClr val="75200F"/>
                </a:solidFill>
                <a:latin typeface="TDTD가온"/>
                <a:ea typeface="TDTD가온"/>
                <a:cs typeface="TDTD가온"/>
                <a:sym typeface="TDTD가온"/>
              </a:rPr>
              <a:t>digunakan</a:t>
            </a:r>
            <a:r>
              <a:rPr lang="en-US" sz="3485" dirty="0">
                <a:solidFill>
                  <a:srgbClr val="75200F"/>
                </a:solidFill>
                <a:latin typeface="TDTD가온"/>
                <a:ea typeface="TDTD가온"/>
                <a:cs typeface="TDTD가온"/>
                <a:sym typeface="TDTD가온"/>
              </a:rPr>
              <a:t> </a:t>
            </a:r>
            <a:r>
              <a:rPr lang="en-US" sz="3485" dirty="0" err="1">
                <a:solidFill>
                  <a:srgbClr val="75200F"/>
                </a:solidFill>
                <a:latin typeface="TDTD가온"/>
                <a:ea typeface="TDTD가온"/>
                <a:cs typeface="TDTD가온"/>
                <a:sym typeface="TDTD가온"/>
              </a:rPr>
              <a:t>dalam</a:t>
            </a:r>
            <a:r>
              <a:rPr lang="en-US" sz="3485" dirty="0">
                <a:solidFill>
                  <a:srgbClr val="75200F"/>
                </a:solidFill>
                <a:latin typeface="TDTD가온"/>
                <a:ea typeface="TDTD가온"/>
                <a:cs typeface="TDTD가온"/>
                <a:sym typeface="TDTD가온"/>
              </a:rPr>
              <a:t> </a:t>
            </a:r>
            <a:r>
              <a:rPr lang="en-US" sz="3485" dirty="0" err="1">
                <a:solidFill>
                  <a:srgbClr val="75200F"/>
                </a:solidFill>
                <a:latin typeface="TDTD가온"/>
                <a:ea typeface="TDTD가온"/>
                <a:cs typeface="TDTD가온"/>
                <a:sym typeface="TDTD가온"/>
              </a:rPr>
              <a:t>penghasilan</a:t>
            </a:r>
            <a:r>
              <a:rPr lang="en-US" sz="3485" dirty="0">
                <a:solidFill>
                  <a:srgbClr val="75200F"/>
                </a:solidFill>
                <a:latin typeface="TDTD가온"/>
                <a:ea typeface="TDTD가온"/>
                <a:cs typeface="TDTD가온"/>
                <a:sym typeface="TDTD가온"/>
              </a:rPr>
              <a:t> </a:t>
            </a:r>
            <a:r>
              <a:rPr lang="en-US" sz="3485" dirty="0" err="1">
                <a:solidFill>
                  <a:srgbClr val="75200F"/>
                </a:solidFill>
                <a:latin typeface="TDTD가온"/>
                <a:ea typeface="TDTD가온"/>
                <a:cs typeface="TDTD가온"/>
                <a:sym typeface="TDTD가온"/>
              </a:rPr>
              <a:t>makanan</a:t>
            </a:r>
            <a:r>
              <a:rPr lang="en-US" sz="3485" dirty="0">
                <a:solidFill>
                  <a:srgbClr val="75200F"/>
                </a:solidFill>
                <a:latin typeface="TDTD가온"/>
                <a:ea typeface="TDTD가온"/>
                <a:cs typeface="TDTD가온"/>
                <a:sym typeface="TDTD가온"/>
              </a:rPr>
              <a:t>, </a:t>
            </a:r>
            <a:r>
              <a:rPr lang="en-US" sz="3485" dirty="0" err="1">
                <a:solidFill>
                  <a:srgbClr val="75200F"/>
                </a:solidFill>
                <a:latin typeface="TDTD가온"/>
                <a:ea typeface="TDTD가온"/>
                <a:cs typeface="TDTD가온"/>
                <a:sym typeface="TDTD가온"/>
              </a:rPr>
              <a:t>ubat-ubatan</a:t>
            </a:r>
            <a:r>
              <a:rPr lang="en-US" sz="3485" dirty="0">
                <a:solidFill>
                  <a:srgbClr val="75200F"/>
                </a:solidFill>
                <a:latin typeface="TDTD가온"/>
                <a:ea typeface="TDTD가온"/>
                <a:cs typeface="TDTD가온"/>
                <a:sym typeface="TDTD가온"/>
              </a:rPr>
              <a:t>, </a:t>
            </a:r>
            <a:r>
              <a:rPr lang="en-US" sz="3485" dirty="0" err="1">
                <a:solidFill>
                  <a:srgbClr val="75200F"/>
                </a:solidFill>
                <a:latin typeface="TDTD가온"/>
                <a:ea typeface="TDTD가온"/>
                <a:cs typeface="TDTD가온"/>
                <a:sym typeface="TDTD가온"/>
              </a:rPr>
              <a:t>kosmetik</a:t>
            </a:r>
            <a:r>
              <a:rPr lang="en-US" sz="3485" dirty="0">
                <a:solidFill>
                  <a:srgbClr val="75200F"/>
                </a:solidFill>
                <a:latin typeface="TDTD가온"/>
                <a:ea typeface="TDTD가온"/>
                <a:cs typeface="TDTD가온"/>
                <a:sym typeface="TDTD가온"/>
              </a:rPr>
              <a:t> dan </a:t>
            </a:r>
            <a:r>
              <a:rPr lang="en-US" sz="3485" dirty="0" err="1">
                <a:solidFill>
                  <a:srgbClr val="75200F"/>
                </a:solidFill>
                <a:latin typeface="TDTD가온"/>
                <a:ea typeface="TDTD가온"/>
                <a:cs typeface="TDTD가온"/>
                <a:sym typeface="TDTD가온"/>
              </a:rPr>
              <a:t>bahan</a:t>
            </a:r>
            <a:r>
              <a:rPr lang="en-US" sz="3485" dirty="0">
                <a:solidFill>
                  <a:srgbClr val="75200F"/>
                </a:solidFill>
                <a:latin typeface="TDTD가온"/>
                <a:ea typeface="TDTD가온"/>
                <a:cs typeface="TDTD가온"/>
                <a:sym typeface="TDTD가온"/>
              </a:rPr>
              <a:t> </a:t>
            </a:r>
            <a:r>
              <a:rPr lang="en-US" sz="3485" dirty="0" err="1">
                <a:solidFill>
                  <a:srgbClr val="75200F"/>
                </a:solidFill>
                <a:latin typeface="TDTD가온"/>
                <a:ea typeface="TDTD가온"/>
                <a:cs typeface="TDTD가온"/>
                <a:sym typeface="TDTD가온"/>
              </a:rPr>
              <a:t>pencuci</a:t>
            </a:r>
            <a:r>
              <a:rPr lang="en-US" sz="3485" dirty="0">
                <a:solidFill>
                  <a:srgbClr val="75200F"/>
                </a:solidFill>
                <a:latin typeface="TDTD가온"/>
                <a:ea typeface="TDTD가온"/>
                <a:cs typeface="TDTD가온"/>
                <a:sym typeface="TDTD가온"/>
              </a:rPr>
              <a:t>. </a:t>
            </a:r>
            <a:r>
              <a:rPr lang="en-US" sz="3485" dirty="0" err="1">
                <a:solidFill>
                  <a:srgbClr val="75200F"/>
                </a:solidFill>
                <a:latin typeface="TDTD가온"/>
                <a:ea typeface="TDTD가온"/>
                <a:cs typeface="TDTD가온"/>
                <a:sym typeface="TDTD가온"/>
              </a:rPr>
              <a:t>Penggunaan</a:t>
            </a:r>
            <a:r>
              <a:rPr lang="en-US" sz="3485" dirty="0">
                <a:solidFill>
                  <a:srgbClr val="75200F"/>
                </a:solidFill>
                <a:latin typeface="TDTD가온"/>
                <a:ea typeface="TDTD가온"/>
                <a:cs typeface="TDTD가온"/>
                <a:sym typeface="TDTD가온"/>
              </a:rPr>
              <a:t> </a:t>
            </a:r>
            <a:r>
              <a:rPr lang="en-US" sz="3485" dirty="0" err="1">
                <a:solidFill>
                  <a:srgbClr val="75200F"/>
                </a:solidFill>
                <a:latin typeface="TDTD가온"/>
                <a:ea typeface="TDTD가온"/>
                <a:cs typeface="TDTD가온"/>
                <a:sym typeface="TDTD가온"/>
              </a:rPr>
              <a:t>bahan</a:t>
            </a:r>
            <a:r>
              <a:rPr lang="en-US" sz="3485" dirty="0">
                <a:solidFill>
                  <a:srgbClr val="75200F"/>
                </a:solidFill>
                <a:latin typeface="TDTD가온"/>
                <a:ea typeface="TDTD가온"/>
                <a:cs typeface="TDTD가온"/>
                <a:sym typeface="TDTD가온"/>
              </a:rPr>
              <a:t> </a:t>
            </a:r>
            <a:r>
              <a:rPr lang="en-US" sz="3485" dirty="0" err="1">
                <a:solidFill>
                  <a:srgbClr val="75200F"/>
                </a:solidFill>
                <a:latin typeface="TDTD가온"/>
                <a:ea typeface="TDTD가온"/>
                <a:cs typeface="TDTD가온"/>
                <a:sym typeface="TDTD가온"/>
              </a:rPr>
              <a:t>kimia</a:t>
            </a:r>
            <a:r>
              <a:rPr lang="en-US" sz="3485" dirty="0">
                <a:solidFill>
                  <a:srgbClr val="75200F"/>
                </a:solidFill>
                <a:latin typeface="TDTD가온"/>
                <a:ea typeface="TDTD가온"/>
                <a:cs typeface="TDTD가온"/>
                <a:sym typeface="TDTD가온"/>
              </a:rPr>
              <a:t> </a:t>
            </a:r>
            <a:r>
              <a:rPr lang="en-US" sz="3485" dirty="0" err="1">
                <a:solidFill>
                  <a:srgbClr val="75200F"/>
                </a:solidFill>
                <a:latin typeface="TDTD가온"/>
                <a:ea typeface="TDTD가온"/>
                <a:cs typeface="TDTD가온"/>
                <a:sym typeface="TDTD가온"/>
              </a:rPr>
              <a:t>ini</a:t>
            </a:r>
            <a:r>
              <a:rPr lang="en-US" sz="3485" dirty="0">
                <a:solidFill>
                  <a:srgbClr val="75200F"/>
                </a:solidFill>
                <a:latin typeface="TDTD가온"/>
                <a:ea typeface="TDTD가온"/>
                <a:cs typeface="TDTD가온"/>
                <a:sym typeface="TDTD가온"/>
              </a:rPr>
              <a:t> </a:t>
            </a:r>
            <a:r>
              <a:rPr lang="en-US" sz="3485" dirty="0" err="1">
                <a:solidFill>
                  <a:srgbClr val="75200F"/>
                </a:solidFill>
                <a:latin typeface="TDTD가온"/>
                <a:ea typeface="TDTD가온"/>
                <a:cs typeface="TDTD가온"/>
                <a:sym typeface="TDTD가온"/>
              </a:rPr>
              <a:t>memberikan</a:t>
            </a:r>
            <a:r>
              <a:rPr lang="en-US" sz="3485" dirty="0">
                <a:solidFill>
                  <a:srgbClr val="75200F"/>
                </a:solidFill>
                <a:latin typeface="TDTD가온"/>
                <a:ea typeface="TDTD가온"/>
                <a:cs typeface="TDTD가온"/>
                <a:sym typeface="TDTD가온"/>
              </a:rPr>
              <a:t> </a:t>
            </a:r>
            <a:r>
              <a:rPr lang="en-US" sz="3485" dirty="0" err="1">
                <a:solidFill>
                  <a:srgbClr val="75200F"/>
                </a:solidFill>
                <a:latin typeface="TDTD가온"/>
                <a:ea typeface="TDTD가온"/>
                <a:cs typeface="TDTD가온"/>
                <a:sym typeface="TDTD가온"/>
              </a:rPr>
              <a:t>manfaat</a:t>
            </a:r>
            <a:r>
              <a:rPr lang="en-US" sz="3485" dirty="0">
                <a:solidFill>
                  <a:srgbClr val="75200F"/>
                </a:solidFill>
                <a:latin typeface="TDTD가온"/>
                <a:ea typeface="TDTD가온"/>
                <a:cs typeface="TDTD가온"/>
                <a:sym typeface="TDTD가온"/>
              </a:rPr>
              <a:t> </a:t>
            </a:r>
            <a:r>
              <a:rPr lang="en-US" sz="3485" dirty="0" err="1">
                <a:solidFill>
                  <a:srgbClr val="75200F"/>
                </a:solidFill>
                <a:latin typeface="TDTD가온"/>
                <a:ea typeface="TDTD가온"/>
                <a:cs typeface="TDTD가온"/>
                <a:sym typeface="TDTD가온"/>
              </a:rPr>
              <a:t>besar</a:t>
            </a:r>
            <a:r>
              <a:rPr lang="en-US" sz="3485" dirty="0">
                <a:solidFill>
                  <a:srgbClr val="75200F"/>
                </a:solidFill>
                <a:latin typeface="TDTD가온"/>
                <a:ea typeface="TDTD가온"/>
                <a:cs typeface="TDTD가온"/>
                <a:sym typeface="TDTD가온"/>
              </a:rPr>
              <a:t> </a:t>
            </a:r>
            <a:r>
              <a:rPr lang="en-US" sz="3485" dirty="0" err="1">
                <a:solidFill>
                  <a:srgbClr val="75200F"/>
                </a:solidFill>
                <a:latin typeface="TDTD가온"/>
                <a:ea typeface="TDTD가온"/>
                <a:cs typeface="TDTD가온"/>
                <a:sym typeface="TDTD가온"/>
              </a:rPr>
              <a:t>kepada</a:t>
            </a:r>
            <a:r>
              <a:rPr lang="en-US" sz="3485" dirty="0">
                <a:solidFill>
                  <a:srgbClr val="75200F"/>
                </a:solidFill>
                <a:latin typeface="TDTD가온"/>
                <a:ea typeface="TDTD가온"/>
                <a:cs typeface="TDTD가온"/>
                <a:sym typeface="TDTD가온"/>
              </a:rPr>
              <a:t> </a:t>
            </a:r>
            <a:r>
              <a:rPr lang="en-US" sz="3485" dirty="0" err="1">
                <a:solidFill>
                  <a:srgbClr val="75200F"/>
                </a:solidFill>
                <a:latin typeface="TDTD가온"/>
                <a:ea typeface="TDTD가온"/>
                <a:cs typeface="TDTD가온"/>
                <a:sym typeface="TDTD가온"/>
              </a:rPr>
              <a:t>manusia</a:t>
            </a:r>
            <a:r>
              <a:rPr lang="en-US" sz="3485" dirty="0">
                <a:solidFill>
                  <a:srgbClr val="75200F"/>
                </a:solidFill>
                <a:latin typeface="TDTD가온"/>
                <a:ea typeface="TDTD가온"/>
                <a:cs typeface="TDTD가온"/>
                <a:sym typeface="TDTD가온"/>
              </a:rPr>
              <a:t>, </a:t>
            </a:r>
            <a:r>
              <a:rPr lang="en-US" sz="3485" dirty="0" err="1">
                <a:solidFill>
                  <a:srgbClr val="75200F"/>
                </a:solidFill>
                <a:latin typeface="TDTD가온"/>
                <a:ea typeface="TDTD가온"/>
                <a:cs typeface="TDTD가온"/>
                <a:sym typeface="TDTD가온"/>
              </a:rPr>
              <a:t>namun</a:t>
            </a:r>
            <a:r>
              <a:rPr lang="en-US" sz="3485" dirty="0">
                <a:solidFill>
                  <a:srgbClr val="75200F"/>
                </a:solidFill>
                <a:latin typeface="TDTD가온"/>
                <a:ea typeface="TDTD가온"/>
                <a:cs typeface="TDTD가온"/>
                <a:sym typeface="TDTD가온"/>
              </a:rPr>
              <a:t> </a:t>
            </a:r>
            <a:r>
              <a:rPr lang="en-US" sz="3485" dirty="0" err="1">
                <a:solidFill>
                  <a:srgbClr val="75200F"/>
                </a:solidFill>
                <a:latin typeface="TDTD가온"/>
                <a:ea typeface="TDTD가온"/>
                <a:cs typeface="TDTD가온"/>
                <a:sym typeface="TDTD가온"/>
              </a:rPr>
              <a:t>perlu</a:t>
            </a:r>
            <a:r>
              <a:rPr lang="en-US" sz="3485" dirty="0">
                <a:solidFill>
                  <a:srgbClr val="75200F"/>
                </a:solidFill>
                <a:latin typeface="TDTD가온"/>
                <a:ea typeface="TDTD가온"/>
                <a:cs typeface="TDTD가온"/>
                <a:sym typeface="TDTD가온"/>
              </a:rPr>
              <a:t> </a:t>
            </a:r>
            <a:r>
              <a:rPr lang="en-US" sz="3485" dirty="0" err="1">
                <a:solidFill>
                  <a:srgbClr val="75200F"/>
                </a:solidFill>
                <a:latin typeface="TDTD가온"/>
                <a:ea typeface="TDTD가온"/>
                <a:cs typeface="TDTD가온"/>
                <a:sym typeface="TDTD가온"/>
              </a:rPr>
              <a:t>digunakan</a:t>
            </a:r>
            <a:r>
              <a:rPr lang="en-US" sz="3485" dirty="0">
                <a:solidFill>
                  <a:srgbClr val="75200F"/>
                </a:solidFill>
                <a:latin typeface="TDTD가온"/>
                <a:ea typeface="TDTD가온"/>
                <a:cs typeface="TDTD가온"/>
                <a:sym typeface="TDTD가온"/>
              </a:rPr>
              <a:t> </a:t>
            </a:r>
            <a:r>
              <a:rPr lang="en-US" sz="3485" dirty="0" err="1">
                <a:solidFill>
                  <a:srgbClr val="75200F"/>
                </a:solidFill>
                <a:latin typeface="TDTD가온"/>
                <a:ea typeface="TDTD가온"/>
                <a:cs typeface="TDTD가온"/>
                <a:sym typeface="TDTD가온"/>
              </a:rPr>
              <a:t>secara</a:t>
            </a:r>
            <a:r>
              <a:rPr lang="en-US" sz="3485" dirty="0">
                <a:solidFill>
                  <a:srgbClr val="75200F"/>
                </a:solidFill>
                <a:latin typeface="TDTD가온"/>
                <a:ea typeface="TDTD가온"/>
                <a:cs typeface="TDTD가온"/>
                <a:sym typeface="TDTD가온"/>
              </a:rPr>
              <a:t> </a:t>
            </a:r>
            <a:r>
              <a:rPr lang="en-US" sz="3485" dirty="0" err="1">
                <a:solidFill>
                  <a:srgbClr val="75200F"/>
                </a:solidFill>
                <a:latin typeface="TDTD가온"/>
                <a:ea typeface="TDTD가온"/>
                <a:cs typeface="TDTD가온"/>
                <a:sym typeface="TDTD가온"/>
              </a:rPr>
              <a:t>bertanggungjawab</a:t>
            </a:r>
            <a:r>
              <a:rPr lang="en-US" sz="3485" dirty="0">
                <a:solidFill>
                  <a:srgbClr val="75200F"/>
                </a:solidFill>
                <a:latin typeface="TDTD가온"/>
                <a:ea typeface="TDTD가온"/>
                <a:cs typeface="TDTD가온"/>
                <a:sym typeface="TDTD가온"/>
              </a:rPr>
              <a:t> dan </a:t>
            </a:r>
            <a:r>
              <a:rPr lang="en-US" sz="3485" dirty="0" err="1">
                <a:solidFill>
                  <a:srgbClr val="75200F"/>
                </a:solidFill>
                <a:latin typeface="TDTD가온"/>
                <a:ea typeface="TDTD가온"/>
                <a:cs typeface="TDTD가온"/>
                <a:sym typeface="TDTD가온"/>
              </a:rPr>
              <a:t>terkawal</a:t>
            </a:r>
            <a:r>
              <a:rPr lang="en-US" sz="3485" dirty="0">
                <a:solidFill>
                  <a:srgbClr val="75200F"/>
                </a:solidFill>
                <a:latin typeface="TDTD가온"/>
                <a:ea typeface="TDTD가온"/>
                <a:cs typeface="TDTD가온"/>
                <a:sym typeface="TDTD가온"/>
              </a:rPr>
              <a:t>.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1653386" y="682455"/>
            <a:ext cx="8703297" cy="203132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fi-FI" sz="6600" dirty="0">
                <a:solidFill>
                  <a:srgbClr val="75200F"/>
                </a:solidFill>
                <a:latin typeface="Bagel Fat One"/>
                <a:ea typeface="Bagel Fat One"/>
                <a:cs typeface="Bagel Fat One"/>
                <a:sym typeface="Bagel Fat One"/>
              </a:rPr>
              <a:t>Bahan Kimia dalam </a:t>
            </a:r>
          </a:p>
          <a:p>
            <a:r>
              <a:rPr lang="fi-FI" sz="6600" dirty="0">
                <a:solidFill>
                  <a:srgbClr val="75200F"/>
                </a:solidFill>
                <a:latin typeface="Bagel Fat One"/>
                <a:ea typeface="Bagel Fat One"/>
                <a:cs typeface="Bagel Fat One"/>
                <a:sym typeface="Bagel Fat One"/>
              </a:rPr>
              <a:t>Kehidupan Harian</a:t>
            </a:r>
            <a:endParaRPr lang="en-US" sz="6600" dirty="0">
              <a:solidFill>
                <a:srgbClr val="75200F"/>
              </a:solidFill>
              <a:latin typeface="Bagel Fat One"/>
              <a:ea typeface="Bagel Fat One"/>
              <a:cs typeface="Bagel Fat One"/>
              <a:sym typeface="Bagel Fat One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1007DE80-A741-470D-BBDA-C0E51F5E7FA2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78416" y="1510961"/>
            <a:ext cx="3939665" cy="236379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ED3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1943100" y="-400050"/>
            <a:ext cx="11087100" cy="11087100"/>
          </a:xfrm>
          <a:custGeom>
            <a:avLst/>
            <a:gdLst/>
            <a:ahLst/>
            <a:cxnLst/>
            <a:rect l="l" t="t" r="r" b="b"/>
            <a:pathLst>
              <a:path w="11087100" h="11087100">
                <a:moveTo>
                  <a:pt x="0" y="0"/>
                </a:moveTo>
                <a:lnTo>
                  <a:pt x="11087100" y="0"/>
                </a:lnTo>
                <a:lnTo>
                  <a:pt x="11087100" y="11087100"/>
                </a:lnTo>
                <a:lnTo>
                  <a:pt x="0" y="110871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40000"/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9144000" y="-405548"/>
            <a:ext cx="11087100" cy="11087100"/>
          </a:xfrm>
          <a:custGeom>
            <a:avLst/>
            <a:gdLst/>
            <a:ahLst/>
            <a:cxnLst/>
            <a:rect l="l" t="t" r="r" b="b"/>
            <a:pathLst>
              <a:path w="11087100" h="11087100">
                <a:moveTo>
                  <a:pt x="0" y="0"/>
                </a:moveTo>
                <a:lnTo>
                  <a:pt x="11087100" y="0"/>
                </a:lnTo>
                <a:lnTo>
                  <a:pt x="11087100" y="11087100"/>
                </a:lnTo>
                <a:lnTo>
                  <a:pt x="0" y="110871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40000"/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-253441" y="7134204"/>
            <a:ext cx="19316939" cy="7987004"/>
          </a:xfrm>
          <a:custGeom>
            <a:avLst/>
            <a:gdLst/>
            <a:ahLst/>
            <a:cxnLst/>
            <a:rect l="l" t="t" r="r" b="b"/>
            <a:pathLst>
              <a:path w="19316939" h="7987004">
                <a:moveTo>
                  <a:pt x="0" y="0"/>
                </a:moveTo>
                <a:lnTo>
                  <a:pt x="19316940" y="0"/>
                </a:lnTo>
                <a:lnTo>
                  <a:pt x="19316940" y="7987004"/>
                </a:lnTo>
                <a:lnTo>
                  <a:pt x="0" y="798700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990600" y="599913"/>
            <a:ext cx="15082226" cy="3206357"/>
          </a:xfrm>
          <a:custGeom>
            <a:avLst/>
            <a:gdLst/>
            <a:ahLst/>
            <a:cxnLst/>
            <a:rect l="l" t="t" r="r" b="b"/>
            <a:pathLst>
              <a:path w="15082226" h="5648979">
                <a:moveTo>
                  <a:pt x="0" y="0"/>
                </a:moveTo>
                <a:lnTo>
                  <a:pt x="15082226" y="0"/>
                </a:lnTo>
                <a:lnTo>
                  <a:pt x="15082226" y="5648980"/>
                </a:lnTo>
                <a:lnTo>
                  <a:pt x="0" y="5648980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9" name="TextBox 9"/>
          <p:cNvSpPr txBox="1"/>
          <p:nvPr/>
        </p:nvSpPr>
        <p:spPr>
          <a:xfrm>
            <a:off x="1388208" y="1084162"/>
            <a:ext cx="14113981" cy="223785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ts val="4356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485" b="0" i="0" u="none" strike="noStrike" kern="1200" cap="none" spc="0" normalizeH="0" baseline="0" noProof="0" dirty="0">
              <a:ln>
                <a:noFill/>
              </a:ln>
              <a:solidFill>
                <a:srgbClr val="75200F"/>
              </a:solidFill>
              <a:effectLst/>
              <a:uLnTx/>
              <a:uFillTx/>
              <a:latin typeface="TDTD가온"/>
              <a:ea typeface="TDTD가온"/>
              <a:cs typeface="TDTD가온"/>
              <a:sym typeface="TDTD가온"/>
            </a:endParaRPr>
          </a:p>
          <a:p>
            <a:pPr marL="0" marR="0" lvl="0" indent="0" algn="just" defTabSz="914400" rtl="0" eaLnBrk="1" fontAlgn="auto" latinLnBrk="0" hangingPunct="1">
              <a:lnSpc>
                <a:spcPts val="4356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485" b="0" i="0" u="none" strike="noStrike" kern="1200" cap="none" spc="0" normalizeH="0" baseline="0" noProof="0" dirty="0" err="1">
                <a:ln>
                  <a:noFill/>
                </a:ln>
                <a:solidFill>
                  <a:srgbClr val="75200F"/>
                </a:solidFill>
                <a:effectLst/>
                <a:uLnTx/>
                <a:uFillTx/>
                <a:latin typeface="TDTD가온"/>
                <a:ea typeface="TDTD가온"/>
                <a:cs typeface="TDTD가온"/>
                <a:sym typeface="TDTD가온"/>
              </a:rPr>
              <a:t>Bahan</a:t>
            </a:r>
            <a:r>
              <a:rPr kumimoji="0" lang="en-US" sz="3485" b="0" i="0" u="none" strike="noStrike" kern="1200" cap="none" spc="0" normalizeH="0" baseline="0" noProof="0" dirty="0">
                <a:ln>
                  <a:noFill/>
                </a:ln>
                <a:solidFill>
                  <a:srgbClr val="75200F"/>
                </a:solidFill>
                <a:effectLst/>
                <a:uLnTx/>
                <a:uFillTx/>
                <a:latin typeface="TDTD가온"/>
                <a:ea typeface="TDTD가온"/>
                <a:cs typeface="TDTD가온"/>
                <a:sym typeface="TDTD가온"/>
              </a:rPr>
              <a:t> </a:t>
            </a:r>
            <a:r>
              <a:rPr kumimoji="0" lang="en-US" sz="3485" b="0" i="0" u="none" strike="noStrike" kern="1200" cap="none" spc="0" normalizeH="0" baseline="0" noProof="0" dirty="0" err="1">
                <a:ln>
                  <a:noFill/>
                </a:ln>
                <a:solidFill>
                  <a:srgbClr val="75200F"/>
                </a:solidFill>
                <a:effectLst/>
                <a:uLnTx/>
                <a:uFillTx/>
                <a:latin typeface="TDTD가온"/>
                <a:ea typeface="TDTD가온"/>
                <a:cs typeface="TDTD가온"/>
                <a:sym typeface="TDTD가온"/>
              </a:rPr>
              <a:t>tambahan</a:t>
            </a:r>
            <a:r>
              <a:rPr kumimoji="0" lang="en-US" sz="3485" b="0" i="0" u="none" strike="noStrike" kern="1200" cap="none" spc="0" normalizeH="0" baseline="0" noProof="0" dirty="0">
                <a:ln>
                  <a:noFill/>
                </a:ln>
                <a:solidFill>
                  <a:srgbClr val="75200F"/>
                </a:solidFill>
                <a:effectLst/>
                <a:uLnTx/>
                <a:uFillTx/>
                <a:latin typeface="TDTD가온"/>
                <a:ea typeface="TDTD가온"/>
                <a:cs typeface="TDTD가온"/>
                <a:sym typeface="TDTD가온"/>
              </a:rPr>
              <a:t> </a:t>
            </a:r>
            <a:r>
              <a:rPr kumimoji="0" lang="en-US" sz="3485" b="0" i="0" u="none" strike="noStrike" kern="1200" cap="none" spc="0" normalizeH="0" baseline="0" noProof="0" dirty="0" err="1">
                <a:ln>
                  <a:noFill/>
                </a:ln>
                <a:solidFill>
                  <a:srgbClr val="75200F"/>
                </a:solidFill>
                <a:effectLst/>
                <a:uLnTx/>
                <a:uFillTx/>
                <a:latin typeface="TDTD가온"/>
                <a:ea typeface="TDTD가온"/>
                <a:cs typeface="TDTD가온"/>
                <a:sym typeface="TDTD가온"/>
              </a:rPr>
              <a:t>makanan</a:t>
            </a:r>
            <a:r>
              <a:rPr kumimoji="0" lang="en-US" sz="3485" b="0" i="0" u="none" strike="noStrike" kern="1200" cap="none" spc="0" normalizeH="0" baseline="0" noProof="0" dirty="0">
                <a:ln>
                  <a:noFill/>
                </a:ln>
                <a:solidFill>
                  <a:srgbClr val="75200F"/>
                </a:solidFill>
                <a:effectLst/>
                <a:uLnTx/>
                <a:uFillTx/>
                <a:latin typeface="TDTD가온"/>
                <a:ea typeface="TDTD가온"/>
                <a:cs typeface="TDTD가온"/>
                <a:sym typeface="TDTD가온"/>
              </a:rPr>
              <a:t> </a:t>
            </a:r>
            <a:r>
              <a:rPr kumimoji="0" lang="en-US" sz="3485" b="0" i="0" u="none" strike="noStrike" kern="1200" cap="none" spc="0" normalizeH="0" baseline="0" noProof="0" dirty="0" err="1">
                <a:ln>
                  <a:noFill/>
                </a:ln>
                <a:solidFill>
                  <a:srgbClr val="75200F"/>
                </a:solidFill>
                <a:effectLst/>
                <a:uLnTx/>
                <a:uFillTx/>
                <a:latin typeface="TDTD가온"/>
                <a:ea typeface="TDTD가온"/>
                <a:cs typeface="TDTD가온"/>
                <a:sym typeface="TDTD가온"/>
              </a:rPr>
              <a:t>digunakan</a:t>
            </a:r>
            <a:r>
              <a:rPr kumimoji="0" lang="en-US" sz="3485" b="0" i="0" u="none" strike="noStrike" kern="1200" cap="none" spc="0" normalizeH="0" baseline="0" noProof="0" dirty="0">
                <a:ln>
                  <a:noFill/>
                </a:ln>
                <a:solidFill>
                  <a:srgbClr val="75200F"/>
                </a:solidFill>
                <a:effectLst/>
                <a:uLnTx/>
                <a:uFillTx/>
                <a:latin typeface="TDTD가온"/>
                <a:ea typeface="TDTD가온"/>
                <a:cs typeface="TDTD가온"/>
                <a:sym typeface="TDTD가온"/>
              </a:rPr>
              <a:t> </a:t>
            </a:r>
            <a:r>
              <a:rPr kumimoji="0" lang="en-US" sz="3485" b="0" i="0" u="none" strike="noStrike" kern="1200" cap="none" spc="0" normalizeH="0" baseline="0" noProof="0" dirty="0" err="1">
                <a:ln>
                  <a:noFill/>
                </a:ln>
                <a:solidFill>
                  <a:srgbClr val="75200F"/>
                </a:solidFill>
                <a:effectLst/>
                <a:uLnTx/>
                <a:uFillTx/>
                <a:latin typeface="TDTD가온"/>
                <a:ea typeface="TDTD가온"/>
                <a:cs typeface="TDTD가온"/>
                <a:sym typeface="TDTD가온"/>
              </a:rPr>
              <a:t>untuk</a:t>
            </a:r>
            <a:r>
              <a:rPr kumimoji="0" lang="en-US" sz="3485" b="0" i="0" u="none" strike="noStrike" kern="1200" cap="none" spc="0" normalizeH="0" baseline="0" noProof="0" dirty="0">
                <a:ln>
                  <a:noFill/>
                </a:ln>
                <a:solidFill>
                  <a:srgbClr val="75200F"/>
                </a:solidFill>
                <a:effectLst/>
                <a:uLnTx/>
                <a:uFillTx/>
                <a:latin typeface="TDTD가온"/>
                <a:ea typeface="TDTD가온"/>
                <a:cs typeface="TDTD가온"/>
                <a:sym typeface="TDTD가온"/>
              </a:rPr>
              <a:t> </a:t>
            </a:r>
            <a:r>
              <a:rPr kumimoji="0" lang="en-US" sz="3485" b="0" i="0" u="none" strike="noStrike" kern="1200" cap="none" spc="0" normalizeH="0" baseline="0" noProof="0" dirty="0" err="1">
                <a:ln>
                  <a:noFill/>
                </a:ln>
                <a:solidFill>
                  <a:srgbClr val="75200F"/>
                </a:solidFill>
                <a:effectLst/>
                <a:uLnTx/>
                <a:uFillTx/>
                <a:latin typeface="TDTD가온"/>
                <a:ea typeface="TDTD가온"/>
                <a:cs typeface="TDTD가온"/>
                <a:sym typeface="TDTD가온"/>
              </a:rPr>
              <a:t>meningkatkan</a:t>
            </a:r>
            <a:r>
              <a:rPr kumimoji="0" lang="en-US" sz="3485" b="0" i="0" u="none" strike="noStrike" kern="1200" cap="none" spc="0" normalizeH="0" baseline="0" noProof="0" dirty="0">
                <a:ln>
                  <a:noFill/>
                </a:ln>
                <a:solidFill>
                  <a:srgbClr val="75200F"/>
                </a:solidFill>
                <a:effectLst/>
                <a:uLnTx/>
                <a:uFillTx/>
                <a:latin typeface="TDTD가온"/>
                <a:ea typeface="TDTD가온"/>
                <a:cs typeface="TDTD가온"/>
                <a:sym typeface="TDTD가온"/>
              </a:rPr>
              <a:t> </a:t>
            </a:r>
            <a:r>
              <a:rPr kumimoji="0" lang="en-US" sz="3485" b="0" i="0" u="none" strike="noStrike" kern="1200" cap="none" spc="0" normalizeH="0" baseline="0" noProof="0" dirty="0" err="1">
                <a:ln>
                  <a:noFill/>
                </a:ln>
                <a:solidFill>
                  <a:srgbClr val="75200F"/>
                </a:solidFill>
                <a:effectLst/>
                <a:uLnTx/>
                <a:uFillTx/>
                <a:latin typeface="TDTD가온"/>
                <a:ea typeface="TDTD가온"/>
                <a:cs typeface="TDTD가온"/>
                <a:sym typeface="TDTD가온"/>
              </a:rPr>
              <a:t>rupa</a:t>
            </a:r>
            <a:r>
              <a:rPr kumimoji="0" lang="en-US" sz="3485" b="0" i="0" u="none" strike="noStrike" kern="1200" cap="none" spc="0" normalizeH="0" baseline="0" noProof="0" dirty="0">
                <a:ln>
                  <a:noFill/>
                </a:ln>
                <a:solidFill>
                  <a:srgbClr val="75200F"/>
                </a:solidFill>
                <a:effectLst/>
                <a:uLnTx/>
                <a:uFillTx/>
                <a:latin typeface="TDTD가온"/>
                <a:ea typeface="TDTD가온"/>
                <a:cs typeface="TDTD가온"/>
                <a:sym typeface="TDTD가온"/>
              </a:rPr>
              <a:t>, rasa, </a:t>
            </a:r>
            <a:r>
              <a:rPr kumimoji="0" lang="en-US" sz="3485" b="0" i="0" u="none" strike="noStrike" kern="1200" cap="none" spc="0" normalizeH="0" baseline="0" noProof="0" dirty="0" err="1">
                <a:ln>
                  <a:noFill/>
                </a:ln>
                <a:solidFill>
                  <a:srgbClr val="75200F"/>
                </a:solidFill>
                <a:effectLst/>
                <a:uLnTx/>
                <a:uFillTx/>
                <a:latin typeface="TDTD가온"/>
                <a:ea typeface="TDTD가온"/>
                <a:cs typeface="TDTD가온"/>
                <a:sym typeface="TDTD가온"/>
              </a:rPr>
              <a:t>tekstur</a:t>
            </a:r>
            <a:r>
              <a:rPr kumimoji="0" lang="en-US" sz="3485" b="0" i="0" u="none" strike="noStrike" kern="1200" cap="none" spc="0" normalizeH="0" baseline="0" noProof="0" dirty="0">
                <a:ln>
                  <a:noFill/>
                </a:ln>
                <a:solidFill>
                  <a:srgbClr val="75200F"/>
                </a:solidFill>
                <a:effectLst/>
                <a:uLnTx/>
                <a:uFillTx/>
                <a:latin typeface="TDTD가온"/>
                <a:ea typeface="TDTD가온"/>
                <a:cs typeface="TDTD가온"/>
                <a:sym typeface="TDTD가온"/>
              </a:rPr>
              <a:t>, </a:t>
            </a:r>
            <a:r>
              <a:rPr kumimoji="0" lang="en-US" sz="3485" b="0" i="0" u="none" strike="noStrike" kern="1200" cap="none" spc="0" normalizeH="0" baseline="0" noProof="0" dirty="0" err="1">
                <a:ln>
                  <a:noFill/>
                </a:ln>
                <a:solidFill>
                  <a:srgbClr val="75200F"/>
                </a:solidFill>
                <a:effectLst/>
                <a:uLnTx/>
                <a:uFillTx/>
                <a:latin typeface="TDTD가온"/>
                <a:ea typeface="TDTD가온"/>
                <a:cs typeface="TDTD가온"/>
                <a:sym typeface="TDTD가온"/>
              </a:rPr>
              <a:t>jangka</a:t>
            </a:r>
            <a:r>
              <a:rPr kumimoji="0" lang="en-US" sz="3485" b="0" i="0" u="none" strike="noStrike" kern="1200" cap="none" spc="0" normalizeH="0" baseline="0" noProof="0" dirty="0">
                <a:ln>
                  <a:noFill/>
                </a:ln>
                <a:solidFill>
                  <a:srgbClr val="75200F"/>
                </a:solidFill>
                <a:effectLst/>
                <a:uLnTx/>
                <a:uFillTx/>
                <a:latin typeface="TDTD가온"/>
                <a:ea typeface="TDTD가온"/>
                <a:cs typeface="TDTD가온"/>
                <a:sym typeface="TDTD가온"/>
              </a:rPr>
              <a:t> </a:t>
            </a:r>
            <a:r>
              <a:rPr kumimoji="0" lang="en-US" sz="3485" b="0" i="0" u="none" strike="noStrike" kern="1200" cap="none" spc="0" normalizeH="0" baseline="0" noProof="0" dirty="0" err="1">
                <a:ln>
                  <a:noFill/>
                </a:ln>
                <a:solidFill>
                  <a:srgbClr val="75200F"/>
                </a:solidFill>
                <a:effectLst/>
                <a:uLnTx/>
                <a:uFillTx/>
                <a:latin typeface="TDTD가온"/>
                <a:ea typeface="TDTD가온"/>
                <a:cs typeface="TDTD가온"/>
                <a:sym typeface="TDTD가온"/>
              </a:rPr>
              <a:t>hayat</a:t>
            </a:r>
            <a:r>
              <a:rPr kumimoji="0" lang="en-US" sz="3485" b="0" i="0" u="none" strike="noStrike" kern="1200" cap="none" spc="0" normalizeH="0" baseline="0" noProof="0" dirty="0">
                <a:ln>
                  <a:noFill/>
                </a:ln>
                <a:solidFill>
                  <a:srgbClr val="75200F"/>
                </a:solidFill>
                <a:effectLst/>
                <a:uLnTx/>
                <a:uFillTx/>
                <a:latin typeface="TDTD가온"/>
                <a:ea typeface="TDTD가온"/>
                <a:cs typeface="TDTD가온"/>
                <a:sym typeface="TDTD가온"/>
              </a:rPr>
              <a:t> dan </a:t>
            </a:r>
            <a:r>
              <a:rPr kumimoji="0" lang="en-US" sz="3485" b="0" i="0" u="none" strike="noStrike" kern="1200" cap="none" spc="0" normalizeH="0" baseline="0" noProof="0" dirty="0" err="1">
                <a:ln>
                  <a:noFill/>
                </a:ln>
                <a:solidFill>
                  <a:srgbClr val="75200F"/>
                </a:solidFill>
                <a:effectLst/>
                <a:uLnTx/>
                <a:uFillTx/>
                <a:latin typeface="TDTD가온"/>
                <a:ea typeface="TDTD가온"/>
                <a:cs typeface="TDTD가온"/>
                <a:sym typeface="TDTD가온"/>
              </a:rPr>
              <a:t>nilai</a:t>
            </a:r>
            <a:r>
              <a:rPr kumimoji="0" lang="en-US" sz="3485" b="0" i="0" u="none" strike="noStrike" kern="1200" cap="none" spc="0" normalizeH="0" baseline="0" noProof="0" dirty="0">
                <a:ln>
                  <a:noFill/>
                </a:ln>
                <a:solidFill>
                  <a:srgbClr val="75200F"/>
                </a:solidFill>
                <a:effectLst/>
                <a:uLnTx/>
                <a:uFillTx/>
                <a:latin typeface="TDTD가온"/>
                <a:ea typeface="TDTD가온"/>
                <a:cs typeface="TDTD가온"/>
                <a:sym typeface="TDTD가온"/>
              </a:rPr>
              <a:t> </a:t>
            </a:r>
            <a:r>
              <a:rPr kumimoji="0" lang="en-US" sz="3485" b="0" i="0" u="none" strike="noStrike" kern="1200" cap="none" spc="0" normalizeH="0" baseline="0" noProof="0" dirty="0" err="1">
                <a:ln>
                  <a:noFill/>
                </a:ln>
                <a:solidFill>
                  <a:srgbClr val="75200F"/>
                </a:solidFill>
                <a:effectLst/>
                <a:uLnTx/>
                <a:uFillTx/>
                <a:latin typeface="TDTD가온"/>
                <a:ea typeface="TDTD가온"/>
                <a:cs typeface="TDTD가온"/>
                <a:sym typeface="TDTD가온"/>
              </a:rPr>
              <a:t>pemakanan</a:t>
            </a:r>
            <a:r>
              <a:rPr kumimoji="0" lang="en-US" sz="3485" b="0" i="0" u="none" strike="noStrike" kern="1200" cap="none" spc="0" normalizeH="0" baseline="0" noProof="0" dirty="0">
                <a:ln>
                  <a:noFill/>
                </a:ln>
                <a:solidFill>
                  <a:srgbClr val="75200F"/>
                </a:solidFill>
                <a:effectLst/>
                <a:uLnTx/>
                <a:uFillTx/>
                <a:latin typeface="TDTD가온"/>
                <a:ea typeface="TDTD가온"/>
                <a:cs typeface="TDTD가온"/>
                <a:sym typeface="TDTD가온"/>
              </a:rPr>
              <a:t> </a:t>
            </a:r>
            <a:r>
              <a:rPr kumimoji="0" lang="en-US" sz="3485" b="0" i="0" u="none" strike="noStrike" kern="1200" cap="none" spc="0" normalizeH="0" baseline="0" noProof="0" dirty="0" err="1">
                <a:ln>
                  <a:noFill/>
                </a:ln>
                <a:solidFill>
                  <a:srgbClr val="75200F"/>
                </a:solidFill>
                <a:effectLst/>
                <a:uLnTx/>
                <a:uFillTx/>
                <a:latin typeface="TDTD가온"/>
                <a:ea typeface="TDTD가온"/>
                <a:cs typeface="TDTD가온"/>
                <a:sym typeface="TDTD가온"/>
              </a:rPr>
              <a:t>makanan</a:t>
            </a:r>
            <a:r>
              <a:rPr kumimoji="0" lang="en-US" sz="3485" b="0" i="0" u="none" strike="noStrike" kern="1200" cap="none" spc="0" normalizeH="0" baseline="0" noProof="0" dirty="0">
                <a:ln>
                  <a:noFill/>
                </a:ln>
                <a:solidFill>
                  <a:srgbClr val="75200F"/>
                </a:solidFill>
                <a:effectLst/>
                <a:uLnTx/>
                <a:uFillTx/>
                <a:latin typeface="TDTD가온"/>
                <a:ea typeface="TDTD가온"/>
                <a:cs typeface="TDTD가온"/>
                <a:sym typeface="TDTD가온"/>
              </a:rPr>
              <a:t>.</a:t>
            </a:r>
          </a:p>
          <a:p>
            <a:pPr marL="0" marR="0" lvl="0" indent="0" algn="just" defTabSz="914400" rtl="0" eaLnBrk="1" fontAlgn="auto" latinLnBrk="0" hangingPunct="1">
              <a:lnSpc>
                <a:spcPts val="4356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485" b="0" i="0" u="none" strike="noStrike" kern="1200" cap="none" spc="0" normalizeH="0" baseline="0" noProof="0" dirty="0" err="1">
                <a:ln>
                  <a:noFill/>
                </a:ln>
                <a:solidFill>
                  <a:srgbClr val="75200F"/>
                </a:solidFill>
                <a:effectLst/>
                <a:uLnTx/>
                <a:uFillTx/>
                <a:latin typeface="TDTD가온"/>
                <a:ea typeface="TDTD가온"/>
                <a:cs typeface="TDTD가온"/>
                <a:sym typeface="TDTD가온"/>
              </a:rPr>
              <a:t>Jenis-jenis</a:t>
            </a:r>
            <a:r>
              <a:rPr kumimoji="0" lang="en-US" sz="3485" b="0" i="0" u="none" strike="noStrike" kern="1200" cap="none" spc="0" normalizeH="0" baseline="0" noProof="0" dirty="0">
                <a:ln>
                  <a:noFill/>
                </a:ln>
                <a:solidFill>
                  <a:srgbClr val="75200F"/>
                </a:solidFill>
                <a:effectLst/>
                <a:uLnTx/>
                <a:uFillTx/>
                <a:latin typeface="TDTD가온"/>
                <a:ea typeface="TDTD가온"/>
                <a:cs typeface="TDTD가온"/>
                <a:sym typeface="TDTD가온"/>
              </a:rPr>
              <a:t> </a:t>
            </a:r>
            <a:r>
              <a:rPr kumimoji="0" lang="en-US" sz="3485" b="0" i="0" u="none" strike="noStrike" kern="1200" cap="none" spc="0" normalizeH="0" baseline="0" noProof="0" dirty="0" err="1">
                <a:ln>
                  <a:noFill/>
                </a:ln>
                <a:solidFill>
                  <a:srgbClr val="75200F"/>
                </a:solidFill>
                <a:effectLst/>
                <a:uLnTx/>
                <a:uFillTx/>
                <a:latin typeface="TDTD가온"/>
                <a:ea typeface="TDTD가온"/>
                <a:cs typeface="TDTD가온"/>
                <a:sym typeface="TDTD가온"/>
              </a:rPr>
              <a:t>bahan</a:t>
            </a:r>
            <a:r>
              <a:rPr kumimoji="0" lang="en-US" sz="3485" b="0" i="0" u="none" strike="noStrike" kern="1200" cap="none" spc="0" normalizeH="0" baseline="0" noProof="0" dirty="0">
                <a:ln>
                  <a:noFill/>
                </a:ln>
                <a:solidFill>
                  <a:srgbClr val="75200F"/>
                </a:solidFill>
                <a:effectLst/>
                <a:uLnTx/>
                <a:uFillTx/>
                <a:latin typeface="TDTD가온"/>
                <a:ea typeface="TDTD가온"/>
                <a:cs typeface="TDTD가온"/>
                <a:sym typeface="TDTD가온"/>
              </a:rPr>
              <a:t> </a:t>
            </a:r>
            <a:r>
              <a:rPr kumimoji="0" lang="en-US" sz="3485" b="0" i="0" u="none" strike="noStrike" kern="1200" cap="none" spc="0" normalizeH="0" baseline="0" noProof="0" dirty="0" err="1">
                <a:ln>
                  <a:noFill/>
                </a:ln>
                <a:solidFill>
                  <a:srgbClr val="75200F"/>
                </a:solidFill>
                <a:effectLst/>
                <a:uLnTx/>
                <a:uFillTx/>
                <a:latin typeface="TDTD가온"/>
                <a:ea typeface="TDTD가온"/>
                <a:cs typeface="TDTD가온"/>
                <a:sym typeface="TDTD가온"/>
              </a:rPr>
              <a:t>kimia</a:t>
            </a:r>
            <a:r>
              <a:rPr kumimoji="0" lang="en-US" sz="3485" b="0" i="0" u="none" strike="noStrike" kern="1200" cap="none" spc="0" normalizeH="0" baseline="0" noProof="0" dirty="0">
                <a:ln>
                  <a:noFill/>
                </a:ln>
                <a:solidFill>
                  <a:srgbClr val="75200F"/>
                </a:solidFill>
                <a:effectLst/>
                <a:uLnTx/>
                <a:uFillTx/>
                <a:latin typeface="TDTD가온"/>
                <a:ea typeface="TDTD가온"/>
                <a:cs typeface="TDTD가온"/>
                <a:sym typeface="TDTD가온"/>
              </a:rPr>
              <a:t> </a:t>
            </a:r>
            <a:r>
              <a:rPr kumimoji="0" lang="en-US" sz="3485" b="0" i="0" u="none" strike="noStrike" kern="1200" cap="none" spc="0" normalizeH="0" baseline="0" noProof="0" dirty="0" err="1">
                <a:ln>
                  <a:noFill/>
                </a:ln>
                <a:solidFill>
                  <a:srgbClr val="75200F"/>
                </a:solidFill>
                <a:effectLst/>
                <a:uLnTx/>
                <a:uFillTx/>
                <a:latin typeface="TDTD가온"/>
                <a:ea typeface="TDTD가온"/>
                <a:cs typeface="TDTD가온"/>
                <a:sym typeface="TDTD가온"/>
              </a:rPr>
              <a:t>dalam</a:t>
            </a:r>
            <a:r>
              <a:rPr kumimoji="0" lang="en-US" sz="3485" b="0" i="0" u="none" strike="noStrike" kern="1200" cap="none" spc="0" normalizeH="0" baseline="0" noProof="0" dirty="0">
                <a:ln>
                  <a:noFill/>
                </a:ln>
                <a:solidFill>
                  <a:srgbClr val="75200F"/>
                </a:solidFill>
                <a:effectLst/>
                <a:uLnTx/>
                <a:uFillTx/>
                <a:latin typeface="TDTD가온"/>
                <a:ea typeface="TDTD가온"/>
                <a:cs typeface="TDTD가온"/>
                <a:sym typeface="TDTD가온"/>
              </a:rPr>
              <a:t> </a:t>
            </a:r>
            <a:r>
              <a:rPr kumimoji="0" lang="en-US" sz="3485" b="0" i="0" u="none" strike="noStrike" kern="1200" cap="none" spc="0" normalizeH="0" baseline="0" noProof="0" dirty="0" err="1">
                <a:ln>
                  <a:noFill/>
                </a:ln>
                <a:solidFill>
                  <a:srgbClr val="75200F"/>
                </a:solidFill>
                <a:effectLst/>
                <a:uLnTx/>
                <a:uFillTx/>
                <a:latin typeface="TDTD가온"/>
                <a:ea typeface="TDTD가온"/>
                <a:cs typeface="TDTD가온"/>
                <a:sym typeface="TDTD가온"/>
              </a:rPr>
              <a:t>makanan</a:t>
            </a:r>
            <a:r>
              <a:rPr kumimoji="0" lang="en-US" sz="3485" b="0" i="0" u="none" strike="noStrike" kern="1200" cap="none" spc="0" normalizeH="0" baseline="0" noProof="0" dirty="0">
                <a:ln>
                  <a:noFill/>
                </a:ln>
                <a:solidFill>
                  <a:srgbClr val="75200F"/>
                </a:solidFill>
                <a:effectLst/>
                <a:uLnTx/>
                <a:uFillTx/>
                <a:latin typeface="TDTD가온"/>
                <a:ea typeface="TDTD가온"/>
                <a:cs typeface="TDTD가온"/>
                <a:sym typeface="TDTD가온"/>
              </a:rPr>
              <a:t>: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2857770" y="716791"/>
            <a:ext cx="8703297" cy="67710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4400" b="0" i="0" u="none" strike="noStrike" kern="1200" cap="none" spc="0" normalizeH="0" baseline="0" noProof="0" dirty="0">
                <a:ln>
                  <a:noFill/>
                </a:ln>
                <a:solidFill>
                  <a:srgbClr val="75200F"/>
                </a:solidFill>
                <a:effectLst/>
                <a:uLnTx/>
                <a:uFillTx/>
                <a:latin typeface="Bagel Fat One"/>
                <a:ea typeface="Bagel Fat One"/>
                <a:cs typeface="Bagel Fat One"/>
                <a:sym typeface="Bagel Fat One"/>
              </a:rPr>
              <a:t>a) Bahan Kimia dalam Makanan</a:t>
            </a:r>
          </a:p>
        </p:txBody>
      </p:sp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id="{9EA55777-4F77-44F7-A24C-4F8DDD3AF5C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74936734"/>
              </p:ext>
            </p:extLst>
          </p:nvPr>
        </p:nvGraphicFramePr>
        <p:xfrm>
          <a:off x="1838414" y="4421852"/>
          <a:ext cx="14611171" cy="4815840"/>
        </p:xfrm>
        <a:graphic>
          <a:graphicData uri="http://schemas.openxmlformats.org/drawingml/2006/table">
            <a:tbl>
              <a:tblPr>
                <a:tableStyleId>{616DA210-FB5B-4158-B5E0-FEB733F419BA}</a:tableStyleId>
              </a:tblPr>
              <a:tblGrid>
                <a:gridCol w="3840019">
                  <a:extLst>
                    <a:ext uri="{9D8B030D-6E8A-4147-A177-3AD203B41FA5}">
                      <a16:colId xmlns:a16="http://schemas.microsoft.com/office/drawing/2014/main" val="2833781573"/>
                    </a:ext>
                  </a:extLst>
                </a:gridCol>
                <a:gridCol w="7238130">
                  <a:extLst>
                    <a:ext uri="{9D8B030D-6E8A-4147-A177-3AD203B41FA5}">
                      <a16:colId xmlns:a16="http://schemas.microsoft.com/office/drawing/2014/main" val="1090972255"/>
                    </a:ext>
                  </a:extLst>
                </a:gridCol>
                <a:gridCol w="3533022">
                  <a:extLst>
                    <a:ext uri="{9D8B030D-6E8A-4147-A177-3AD203B41FA5}">
                      <a16:colId xmlns:a16="http://schemas.microsoft.com/office/drawing/2014/main" val="546806284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ID" sz="2800" b="1" dirty="0" err="1"/>
                        <a:t>Jenis</a:t>
                      </a:r>
                      <a:r>
                        <a:rPr lang="en-ID" sz="2800" b="1" dirty="0"/>
                        <a:t> </a:t>
                      </a:r>
                      <a:r>
                        <a:rPr lang="en-ID" sz="2800" b="1" dirty="0" err="1"/>
                        <a:t>Bahan</a:t>
                      </a:r>
                      <a:r>
                        <a:rPr lang="en-ID" sz="2800" b="1" dirty="0"/>
                        <a:t> </a:t>
                      </a:r>
                      <a:r>
                        <a:rPr lang="en-ID" sz="2800" b="1" dirty="0" err="1"/>
                        <a:t>Tambahan</a:t>
                      </a:r>
                      <a:endParaRPr lang="en-ID" sz="2800" b="1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D" sz="2800" b="1" dirty="0" err="1"/>
                        <a:t>Tujuan</a:t>
                      </a:r>
                      <a:endParaRPr lang="en-ID" sz="2800" b="1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D" sz="2800" b="1" dirty="0" err="1"/>
                        <a:t>Contoh</a:t>
                      </a:r>
                      <a:endParaRPr lang="en-ID" sz="2800" b="1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02448069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ID" sz="2800" b="0" dirty="0" err="1"/>
                        <a:t>Pengawet</a:t>
                      </a:r>
                      <a:endParaRPr lang="en-ID" sz="2800" b="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ID" sz="2800" dirty="0" err="1"/>
                        <a:t>Menghalang</a:t>
                      </a:r>
                      <a:r>
                        <a:rPr lang="en-ID" sz="2800" dirty="0"/>
                        <a:t> </a:t>
                      </a:r>
                      <a:r>
                        <a:rPr lang="en-ID" sz="2800" dirty="0" err="1"/>
                        <a:t>pertumbuhan</a:t>
                      </a:r>
                      <a:r>
                        <a:rPr lang="en-ID" sz="2800" dirty="0"/>
                        <a:t> </a:t>
                      </a:r>
                      <a:r>
                        <a:rPr lang="en-ID" sz="2800" dirty="0" err="1"/>
                        <a:t>mikroorganisma</a:t>
                      </a:r>
                      <a:r>
                        <a:rPr lang="en-ID" sz="2800" dirty="0"/>
                        <a:t> yang </a:t>
                      </a:r>
                      <a:r>
                        <a:rPr lang="en-ID" sz="2800" dirty="0" err="1"/>
                        <a:t>merosakkan</a:t>
                      </a:r>
                      <a:r>
                        <a:rPr lang="en-ID" sz="2800" dirty="0"/>
                        <a:t> </a:t>
                      </a:r>
                      <a:r>
                        <a:rPr lang="en-ID" sz="2800" dirty="0" err="1"/>
                        <a:t>makanan</a:t>
                      </a:r>
                      <a:endParaRPr lang="en-ID" sz="28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ID" sz="2800"/>
                        <a:t>Natrium benzoat, asid sorbik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9532131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ID" sz="2800" b="0" dirty="0" err="1"/>
                        <a:t>Pewarna</a:t>
                      </a:r>
                      <a:endParaRPr lang="en-ID" sz="2800" b="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ID" sz="2800" dirty="0" err="1"/>
                        <a:t>Memberi</a:t>
                      </a:r>
                      <a:r>
                        <a:rPr lang="en-ID" sz="2800" dirty="0"/>
                        <a:t> </a:t>
                      </a:r>
                      <a:r>
                        <a:rPr lang="en-ID" sz="2800" dirty="0" err="1"/>
                        <a:t>warna</a:t>
                      </a:r>
                      <a:r>
                        <a:rPr lang="en-ID" sz="2800" dirty="0"/>
                        <a:t> </a:t>
                      </a:r>
                      <a:r>
                        <a:rPr lang="en-ID" sz="2800" dirty="0" err="1"/>
                        <a:t>menarik</a:t>
                      </a:r>
                      <a:r>
                        <a:rPr lang="en-ID" sz="2800" dirty="0"/>
                        <a:t> </a:t>
                      </a:r>
                      <a:r>
                        <a:rPr lang="en-ID" sz="2800" dirty="0" err="1"/>
                        <a:t>kepada</a:t>
                      </a:r>
                      <a:r>
                        <a:rPr lang="en-ID" sz="2800" dirty="0"/>
                        <a:t> </a:t>
                      </a:r>
                      <a:r>
                        <a:rPr lang="en-ID" sz="2800" dirty="0" err="1"/>
                        <a:t>makanan</a:t>
                      </a:r>
                      <a:endParaRPr lang="en-ID" sz="28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ID" sz="2800"/>
                        <a:t>Tartrazina, beta-karotena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46468669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ID" sz="2800" b="0" dirty="0" err="1"/>
                        <a:t>Perisa</a:t>
                      </a:r>
                      <a:r>
                        <a:rPr lang="en-ID" sz="2800" b="0" dirty="0"/>
                        <a:t> </a:t>
                      </a:r>
                      <a:r>
                        <a:rPr lang="en-ID" sz="2800" b="0" dirty="0" err="1"/>
                        <a:t>tiruan</a:t>
                      </a:r>
                      <a:endParaRPr lang="en-ID" sz="2800" b="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ID" sz="2800"/>
                        <a:t>Meningkatkan rasa dan bau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ID" sz="2800"/>
                        <a:t>Vanilin, etil vanilin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41992873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ID" sz="2800" b="0" dirty="0" err="1"/>
                        <a:t>Antioksidan</a:t>
                      </a:r>
                      <a:endParaRPr lang="en-ID" sz="2800" b="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ID" sz="2800"/>
                        <a:t>Menghalang makanan daripada menjadi tengik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i-FI" sz="2800"/>
                        <a:t>Butil hidroksi toluena (BHT), BHA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17413859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ID" sz="2800" b="0" dirty="0"/>
                        <a:t>Emulsifier dan </a:t>
                      </a:r>
                      <a:r>
                        <a:rPr lang="en-ID" sz="2800" b="0" dirty="0" err="1"/>
                        <a:t>pemekat</a:t>
                      </a:r>
                      <a:endParaRPr lang="en-ID" sz="2800" b="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i-FI" sz="2800"/>
                        <a:t>Meningkatkan tekstur makanan dan mengelakkan pemisahan bahan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ID" sz="2800" dirty="0" err="1"/>
                        <a:t>Lesitin</a:t>
                      </a:r>
                      <a:r>
                        <a:rPr lang="en-ID" sz="2800" dirty="0"/>
                        <a:t>, </a:t>
                      </a:r>
                      <a:r>
                        <a:rPr lang="en-ID" sz="2800" dirty="0" err="1"/>
                        <a:t>gelatin</a:t>
                      </a:r>
                      <a:r>
                        <a:rPr lang="en-ID" sz="2800" dirty="0"/>
                        <a:t>, guar gum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8811146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92943636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ED3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1943100" y="-400050"/>
            <a:ext cx="11087100" cy="11087100"/>
          </a:xfrm>
          <a:custGeom>
            <a:avLst/>
            <a:gdLst/>
            <a:ahLst/>
            <a:cxnLst/>
            <a:rect l="l" t="t" r="r" b="b"/>
            <a:pathLst>
              <a:path w="11087100" h="11087100">
                <a:moveTo>
                  <a:pt x="0" y="0"/>
                </a:moveTo>
                <a:lnTo>
                  <a:pt x="11087100" y="0"/>
                </a:lnTo>
                <a:lnTo>
                  <a:pt x="11087100" y="11087100"/>
                </a:lnTo>
                <a:lnTo>
                  <a:pt x="0" y="110871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40000"/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9144000" y="-405548"/>
            <a:ext cx="11087100" cy="11087100"/>
          </a:xfrm>
          <a:custGeom>
            <a:avLst/>
            <a:gdLst/>
            <a:ahLst/>
            <a:cxnLst/>
            <a:rect l="l" t="t" r="r" b="b"/>
            <a:pathLst>
              <a:path w="11087100" h="11087100">
                <a:moveTo>
                  <a:pt x="0" y="0"/>
                </a:moveTo>
                <a:lnTo>
                  <a:pt x="11087100" y="0"/>
                </a:lnTo>
                <a:lnTo>
                  <a:pt x="11087100" y="11087100"/>
                </a:lnTo>
                <a:lnTo>
                  <a:pt x="0" y="110871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40000"/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-253441" y="7134204"/>
            <a:ext cx="19316939" cy="7987004"/>
          </a:xfrm>
          <a:custGeom>
            <a:avLst/>
            <a:gdLst/>
            <a:ahLst/>
            <a:cxnLst/>
            <a:rect l="l" t="t" r="r" b="b"/>
            <a:pathLst>
              <a:path w="19316939" h="7987004">
                <a:moveTo>
                  <a:pt x="0" y="0"/>
                </a:moveTo>
                <a:lnTo>
                  <a:pt x="19316940" y="0"/>
                </a:lnTo>
                <a:lnTo>
                  <a:pt x="19316940" y="7987004"/>
                </a:lnTo>
                <a:lnTo>
                  <a:pt x="0" y="798700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990598" y="691481"/>
            <a:ext cx="16002001" cy="8878728"/>
          </a:xfrm>
          <a:custGeom>
            <a:avLst/>
            <a:gdLst/>
            <a:ahLst/>
            <a:cxnLst/>
            <a:rect l="l" t="t" r="r" b="b"/>
            <a:pathLst>
              <a:path w="15082226" h="5648979">
                <a:moveTo>
                  <a:pt x="0" y="0"/>
                </a:moveTo>
                <a:lnTo>
                  <a:pt x="15082226" y="0"/>
                </a:lnTo>
                <a:lnTo>
                  <a:pt x="15082226" y="5648980"/>
                </a:lnTo>
                <a:lnTo>
                  <a:pt x="0" y="5648980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9" name="TextBox 9"/>
          <p:cNvSpPr txBox="1"/>
          <p:nvPr/>
        </p:nvSpPr>
        <p:spPr>
          <a:xfrm>
            <a:off x="1524000" y="2176240"/>
            <a:ext cx="14782800" cy="675191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ts val="4356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485" b="0" i="0" u="none" strike="noStrike" kern="1200" cap="none" spc="0" normalizeH="0" baseline="0" noProof="0" dirty="0" err="1">
                <a:ln>
                  <a:noFill/>
                </a:ln>
                <a:solidFill>
                  <a:srgbClr val="75200F"/>
                </a:solidFill>
                <a:effectLst/>
                <a:uLnTx/>
                <a:uFillTx/>
                <a:latin typeface="TDTD가온"/>
                <a:ea typeface="TDTD가온"/>
                <a:cs typeface="TDTD가온"/>
                <a:sym typeface="TDTD가온"/>
              </a:rPr>
              <a:t>Ubat-ubatan</a:t>
            </a:r>
            <a:r>
              <a:rPr kumimoji="0" lang="en-US" sz="3485" b="0" i="0" u="none" strike="noStrike" kern="1200" cap="none" spc="0" normalizeH="0" baseline="0" noProof="0" dirty="0">
                <a:ln>
                  <a:noFill/>
                </a:ln>
                <a:solidFill>
                  <a:srgbClr val="75200F"/>
                </a:solidFill>
                <a:effectLst/>
                <a:uLnTx/>
                <a:uFillTx/>
                <a:latin typeface="TDTD가온"/>
                <a:ea typeface="TDTD가온"/>
                <a:cs typeface="TDTD가온"/>
                <a:sym typeface="TDTD가온"/>
              </a:rPr>
              <a:t> </a:t>
            </a:r>
            <a:r>
              <a:rPr kumimoji="0" lang="en-US" sz="3485" b="0" i="0" u="none" strike="noStrike" kern="1200" cap="none" spc="0" normalizeH="0" baseline="0" noProof="0" dirty="0" err="1">
                <a:ln>
                  <a:noFill/>
                </a:ln>
                <a:solidFill>
                  <a:srgbClr val="75200F"/>
                </a:solidFill>
                <a:effectLst/>
                <a:uLnTx/>
                <a:uFillTx/>
                <a:latin typeface="TDTD가온"/>
                <a:ea typeface="TDTD가온"/>
                <a:cs typeface="TDTD가온"/>
                <a:sym typeface="TDTD가온"/>
              </a:rPr>
              <a:t>mengandungi</a:t>
            </a:r>
            <a:r>
              <a:rPr kumimoji="0" lang="en-US" sz="3485" b="0" i="0" u="none" strike="noStrike" kern="1200" cap="none" spc="0" normalizeH="0" baseline="0" noProof="0" dirty="0">
                <a:ln>
                  <a:noFill/>
                </a:ln>
                <a:solidFill>
                  <a:srgbClr val="75200F"/>
                </a:solidFill>
                <a:effectLst/>
                <a:uLnTx/>
                <a:uFillTx/>
                <a:latin typeface="TDTD가온"/>
                <a:ea typeface="TDTD가온"/>
                <a:cs typeface="TDTD가온"/>
                <a:sym typeface="TDTD가온"/>
              </a:rPr>
              <a:t> </a:t>
            </a:r>
            <a:r>
              <a:rPr kumimoji="0" lang="en-US" sz="3485" b="0" i="0" u="none" strike="noStrike" kern="1200" cap="none" spc="0" normalizeH="0" baseline="0" noProof="0" dirty="0" err="1">
                <a:ln>
                  <a:noFill/>
                </a:ln>
                <a:solidFill>
                  <a:srgbClr val="75200F"/>
                </a:solidFill>
                <a:effectLst/>
                <a:uLnTx/>
                <a:uFillTx/>
                <a:latin typeface="TDTD가온"/>
                <a:ea typeface="TDTD가온"/>
                <a:cs typeface="TDTD가온"/>
                <a:sym typeface="TDTD가온"/>
              </a:rPr>
              <a:t>bahan</a:t>
            </a:r>
            <a:r>
              <a:rPr kumimoji="0" lang="en-US" sz="3485" b="0" i="0" u="none" strike="noStrike" kern="1200" cap="none" spc="0" normalizeH="0" baseline="0" noProof="0" dirty="0">
                <a:ln>
                  <a:noFill/>
                </a:ln>
                <a:solidFill>
                  <a:srgbClr val="75200F"/>
                </a:solidFill>
                <a:effectLst/>
                <a:uLnTx/>
                <a:uFillTx/>
                <a:latin typeface="TDTD가온"/>
                <a:ea typeface="TDTD가온"/>
                <a:cs typeface="TDTD가온"/>
                <a:sym typeface="TDTD가온"/>
              </a:rPr>
              <a:t> </a:t>
            </a:r>
            <a:r>
              <a:rPr kumimoji="0" lang="en-US" sz="3485" b="0" i="0" u="none" strike="noStrike" kern="1200" cap="none" spc="0" normalizeH="0" baseline="0" noProof="0" dirty="0" err="1">
                <a:ln>
                  <a:noFill/>
                </a:ln>
                <a:solidFill>
                  <a:srgbClr val="75200F"/>
                </a:solidFill>
                <a:effectLst/>
                <a:uLnTx/>
                <a:uFillTx/>
                <a:latin typeface="TDTD가온"/>
                <a:ea typeface="TDTD가온"/>
                <a:cs typeface="TDTD가온"/>
                <a:sym typeface="TDTD가온"/>
              </a:rPr>
              <a:t>kimia</a:t>
            </a:r>
            <a:r>
              <a:rPr kumimoji="0" lang="en-US" sz="3485" b="0" i="0" u="none" strike="noStrike" kern="1200" cap="none" spc="0" normalizeH="0" baseline="0" noProof="0" dirty="0">
                <a:ln>
                  <a:noFill/>
                </a:ln>
                <a:solidFill>
                  <a:srgbClr val="75200F"/>
                </a:solidFill>
                <a:effectLst/>
                <a:uLnTx/>
                <a:uFillTx/>
                <a:latin typeface="TDTD가온"/>
                <a:ea typeface="TDTD가온"/>
                <a:cs typeface="TDTD가온"/>
                <a:sym typeface="TDTD가온"/>
              </a:rPr>
              <a:t> </a:t>
            </a:r>
            <a:r>
              <a:rPr kumimoji="0" lang="en-US" sz="3485" b="0" i="0" u="none" strike="noStrike" kern="1200" cap="none" spc="0" normalizeH="0" baseline="0" noProof="0" dirty="0" err="1">
                <a:ln>
                  <a:noFill/>
                </a:ln>
                <a:solidFill>
                  <a:srgbClr val="75200F"/>
                </a:solidFill>
                <a:effectLst/>
                <a:uLnTx/>
                <a:uFillTx/>
                <a:latin typeface="TDTD가온"/>
                <a:ea typeface="TDTD가온"/>
                <a:cs typeface="TDTD가온"/>
                <a:sym typeface="TDTD가온"/>
              </a:rPr>
              <a:t>aktif</a:t>
            </a:r>
            <a:r>
              <a:rPr kumimoji="0" lang="en-US" sz="3485" b="0" i="0" u="none" strike="noStrike" kern="1200" cap="none" spc="0" normalizeH="0" baseline="0" noProof="0" dirty="0">
                <a:ln>
                  <a:noFill/>
                </a:ln>
                <a:solidFill>
                  <a:srgbClr val="75200F"/>
                </a:solidFill>
                <a:effectLst/>
                <a:uLnTx/>
                <a:uFillTx/>
                <a:latin typeface="TDTD가온"/>
                <a:ea typeface="TDTD가온"/>
                <a:cs typeface="TDTD가온"/>
                <a:sym typeface="TDTD가온"/>
              </a:rPr>
              <a:t> yang </a:t>
            </a:r>
            <a:r>
              <a:rPr kumimoji="0" lang="en-US" sz="3485" b="0" i="0" u="none" strike="noStrike" kern="1200" cap="none" spc="0" normalizeH="0" baseline="0" noProof="0" dirty="0" err="1">
                <a:ln>
                  <a:noFill/>
                </a:ln>
                <a:solidFill>
                  <a:srgbClr val="75200F"/>
                </a:solidFill>
                <a:effectLst/>
                <a:uLnTx/>
                <a:uFillTx/>
                <a:latin typeface="TDTD가온"/>
                <a:ea typeface="TDTD가온"/>
                <a:cs typeface="TDTD가온"/>
                <a:sym typeface="TDTD가온"/>
              </a:rPr>
              <a:t>membantu</a:t>
            </a:r>
            <a:r>
              <a:rPr kumimoji="0" lang="en-US" sz="3485" b="0" i="0" u="none" strike="noStrike" kern="1200" cap="none" spc="0" normalizeH="0" baseline="0" noProof="0" dirty="0">
                <a:ln>
                  <a:noFill/>
                </a:ln>
                <a:solidFill>
                  <a:srgbClr val="75200F"/>
                </a:solidFill>
                <a:effectLst/>
                <a:uLnTx/>
                <a:uFillTx/>
                <a:latin typeface="TDTD가온"/>
                <a:ea typeface="TDTD가온"/>
                <a:cs typeface="TDTD가온"/>
                <a:sym typeface="TDTD가온"/>
              </a:rPr>
              <a:t> </a:t>
            </a:r>
            <a:r>
              <a:rPr kumimoji="0" lang="en-US" sz="3485" b="0" i="0" u="none" strike="noStrike" kern="1200" cap="none" spc="0" normalizeH="0" baseline="0" noProof="0" dirty="0" err="1">
                <a:ln>
                  <a:noFill/>
                </a:ln>
                <a:solidFill>
                  <a:srgbClr val="75200F"/>
                </a:solidFill>
                <a:effectLst/>
                <a:uLnTx/>
                <a:uFillTx/>
                <a:latin typeface="TDTD가온"/>
                <a:ea typeface="TDTD가온"/>
                <a:cs typeface="TDTD가온"/>
                <a:sym typeface="TDTD가온"/>
              </a:rPr>
              <a:t>mencegah</a:t>
            </a:r>
            <a:r>
              <a:rPr kumimoji="0" lang="en-US" sz="3485" b="0" i="0" u="none" strike="noStrike" kern="1200" cap="none" spc="0" normalizeH="0" baseline="0" noProof="0" dirty="0">
                <a:ln>
                  <a:noFill/>
                </a:ln>
                <a:solidFill>
                  <a:srgbClr val="75200F"/>
                </a:solidFill>
                <a:effectLst/>
                <a:uLnTx/>
                <a:uFillTx/>
                <a:latin typeface="TDTD가온"/>
                <a:ea typeface="TDTD가온"/>
                <a:cs typeface="TDTD가온"/>
                <a:sym typeface="TDTD가온"/>
              </a:rPr>
              <a:t>, </a:t>
            </a:r>
            <a:r>
              <a:rPr kumimoji="0" lang="en-US" sz="3485" b="0" i="0" u="none" strike="noStrike" kern="1200" cap="none" spc="0" normalizeH="0" baseline="0" noProof="0" dirty="0" err="1">
                <a:ln>
                  <a:noFill/>
                </a:ln>
                <a:solidFill>
                  <a:srgbClr val="75200F"/>
                </a:solidFill>
                <a:effectLst/>
                <a:uLnTx/>
                <a:uFillTx/>
                <a:latin typeface="TDTD가온"/>
                <a:ea typeface="TDTD가온"/>
                <a:cs typeface="TDTD가온"/>
                <a:sym typeface="TDTD가온"/>
              </a:rPr>
              <a:t>merawat</a:t>
            </a:r>
            <a:r>
              <a:rPr kumimoji="0" lang="en-US" sz="3485" b="0" i="0" u="none" strike="noStrike" kern="1200" cap="none" spc="0" normalizeH="0" baseline="0" noProof="0" dirty="0">
                <a:ln>
                  <a:noFill/>
                </a:ln>
                <a:solidFill>
                  <a:srgbClr val="75200F"/>
                </a:solidFill>
                <a:effectLst/>
                <a:uLnTx/>
                <a:uFillTx/>
                <a:latin typeface="TDTD가온"/>
                <a:ea typeface="TDTD가온"/>
                <a:cs typeface="TDTD가온"/>
                <a:sym typeface="TDTD가온"/>
              </a:rPr>
              <a:t> </a:t>
            </a:r>
            <a:r>
              <a:rPr kumimoji="0" lang="en-US" sz="3485" b="0" i="0" u="none" strike="noStrike" kern="1200" cap="none" spc="0" normalizeH="0" baseline="0" noProof="0" dirty="0" err="1">
                <a:ln>
                  <a:noFill/>
                </a:ln>
                <a:solidFill>
                  <a:srgbClr val="75200F"/>
                </a:solidFill>
                <a:effectLst/>
                <a:uLnTx/>
                <a:uFillTx/>
                <a:latin typeface="TDTD가온"/>
                <a:ea typeface="TDTD가온"/>
                <a:cs typeface="TDTD가온"/>
                <a:sym typeface="TDTD가온"/>
              </a:rPr>
              <a:t>atau</a:t>
            </a:r>
            <a:r>
              <a:rPr kumimoji="0" lang="en-US" sz="3485" b="0" i="0" u="none" strike="noStrike" kern="1200" cap="none" spc="0" normalizeH="0" baseline="0" noProof="0" dirty="0">
                <a:ln>
                  <a:noFill/>
                </a:ln>
                <a:solidFill>
                  <a:srgbClr val="75200F"/>
                </a:solidFill>
                <a:effectLst/>
                <a:uLnTx/>
                <a:uFillTx/>
                <a:latin typeface="TDTD가온"/>
                <a:ea typeface="TDTD가온"/>
                <a:cs typeface="TDTD가온"/>
                <a:sym typeface="TDTD가온"/>
              </a:rPr>
              <a:t> </a:t>
            </a:r>
            <a:r>
              <a:rPr kumimoji="0" lang="en-US" sz="3485" b="0" i="0" u="none" strike="noStrike" kern="1200" cap="none" spc="0" normalizeH="0" baseline="0" noProof="0" dirty="0" err="1">
                <a:ln>
                  <a:noFill/>
                </a:ln>
                <a:solidFill>
                  <a:srgbClr val="75200F"/>
                </a:solidFill>
                <a:effectLst/>
                <a:uLnTx/>
                <a:uFillTx/>
                <a:latin typeface="TDTD가온"/>
                <a:ea typeface="TDTD가온"/>
                <a:cs typeface="TDTD가온"/>
                <a:sym typeface="TDTD가온"/>
              </a:rPr>
              <a:t>menyembuhkan</a:t>
            </a:r>
            <a:r>
              <a:rPr kumimoji="0" lang="en-US" sz="3485" b="0" i="0" u="none" strike="noStrike" kern="1200" cap="none" spc="0" normalizeH="0" baseline="0" noProof="0" dirty="0">
                <a:ln>
                  <a:noFill/>
                </a:ln>
                <a:solidFill>
                  <a:srgbClr val="75200F"/>
                </a:solidFill>
                <a:effectLst/>
                <a:uLnTx/>
                <a:uFillTx/>
                <a:latin typeface="TDTD가온"/>
                <a:ea typeface="TDTD가온"/>
                <a:cs typeface="TDTD가온"/>
                <a:sym typeface="TDTD가온"/>
              </a:rPr>
              <a:t> </a:t>
            </a:r>
            <a:r>
              <a:rPr kumimoji="0" lang="en-US" sz="3485" b="0" i="0" u="none" strike="noStrike" kern="1200" cap="none" spc="0" normalizeH="0" baseline="0" noProof="0" dirty="0" err="1">
                <a:ln>
                  <a:noFill/>
                </a:ln>
                <a:solidFill>
                  <a:srgbClr val="75200F"/>
                </a:solidFill>
                <a:effectLst/>
                <a:uLnTx/>
                <a:uFillTx/>
                <a:latin typeface="TDTD가온"/>
                <a:ea typeface="TDTD가온"/>
                <a:cs typeface="TDTD가온"/>
                <a:sym typeface="TDTD가온"/>
              </a:rPr>
              <a:t>penyakit</a:t>
            </a:r>
            <a:r>
              <a:rPr kumimoji="0" lang="en-US" sz="3485" b="0" i="0" u="none" strike="noStrike" kern="1200" cap="none" spc="0" normalizeH="0" baseline="0" noProof="0" dirty="0">
                <a:ln>
                  <a:noFill/>
                </a:ln>
                <a:solidFill>
                  <a:srgbClr val="75200F"/>
                </a:solidFill>
                <a:effectLst/>
                <a:uLnTx/>
                <a:uFillTx/>
                <a:latin typeface="TDTD가온"/>
                <a:ea typeface="TDTD가온"/>
                <a:cs typeface="TDTD가온"/>
                <a:sym typeface="TDTD가온"/>
              </a:rPr>
              <a:t>.</a:t>
            </a:r>
          </a:p>
          <a:p>
            <a:pPr marL="0" marR="0" lvl="0" indent="0" algn="just" defTabSz="914400" rtl="0" eaLnBrk="1" fontAlgn="auto" latinLnBrk="0" hangingPunct="1">
              <a:lnSpc>
                <a:spcPts val="4356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485" b="0" i="0" u="none" strike="noStrike" kern="1200" cap="none" spc="0" normalizeH="0" baseline="0" noProof="0" dirty="0">
              <a:ln>
                <a:noFill/>
              </a:ln>
              <a:solidFill>
                <a:srgbClr val="75200F"/>
              </a:solidFill>
              <a:effectLst/>
              <a:uLnTx/>
              <a:uFillTx/>
              <a:latin typeface="TDTD가온"/>
              <a:ea typeface="TDTD가온"/>
              <a:cs typeface="TDTD가온"/>
              <a:sym typeface="TDTD가온"/>
            </a:endParaRPr>
          </a:p>
          <a:p>
            <a:pPr marL="0" marR="0" lvl="0" indent="0" algn="just" defTabSz="914400" rtl="0" eaLnBrk="1" fontAlgn="auto" latinLnBrk="0" hangingPunct="1">
              <a:lnSpc>
                <a:spcPts val="4356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485" b="0" i="0" u="none" strike="noStrike" kern="1200" cap="none" spc="0" normalizeH="0" baseline="0" noProof="0" dirty="0" err="1">
                <a:ln>
                  <a:noFill/>
                </a:ln>
                <a:solidFill>
                  <a:srgbClr val="75200F"/>
                </a:solidFill>
                <a:effectLst/>
                <a:uLnTx/>
                <a:uFillTx/>
                <a:latin typeface="TDTD가온"/>
                <a:ea typeface="TDTD가온"/>
                <a:cs typeface="TDTD가온"/>
                <a:sym typeface="TDTD가온"/>
              </a:rPr>
              <a:t>Jenis-jenis</a:t>
            </a:r>
            <a:r>
              <a:rPr kumimoji="0" lang="en-US" sz="3485" b="0" i="0" u="none" strike="noStrike" kern="1200" cap="none" spc="0" normalizeH="0" baseline="0" noProof="0" dirty="0">
                <a:ln>
                  <a:noFill/>
                </a:ln>
                <a:solidFill>
                  <a:srgbClr val="75200F"/>
                </a:solidFill>
                <a:effectLst/>
                <a:uLnTx/>
                <a:uFillTx/>
                <a:latin typeface="TDTD가온"/>
                <a:ea typeface="TDTD가온"/>
                <a:cs typeface="TDTD가온"/>
                <a:sym typeface="TDTD가온"/>
              </a:rPr>
              <a:t> </a:t>
            </a:r>
            <a:r>
              <a:rPr kumimoji="0" lang="en-US" sz="3485" b="0" i="0" u="none" strike="noStrike" kern="1200" cap="none" spc="0" normalizeH="0" baseline="0" noProof="0" dirty="0" err="1">
                <a:ln>
                  <a:noFill/>
                </a:ln>
                <a:solidFill>
                  <a:srgbClr val="75200F"/>
                </a:solidFill>
                <a:effectLst/>
                <a:uLnTx/>
                <a:uFillTx/>
                <a:latin typeface="TDTD가온"/>
                <a:ea typeface="TDTD가온"/>
                <a:cs typeface="TDTD가온"/>
                <a:sym typeface="TDTD가온"/>
              </a:rPr>
              <a:t>ubat</a:t>
            </a:r>
            <a:r>
              <a:rPr kumimoji="0" lang="en-US" sz="3485" b="0" i="0" u="none" strike="noStrike" kern="1200" cap="none" spc="0" normalizeH="0" baseline="0" noProof="0" dirty="0">
                <a:ln>
                  <a:noFill/>
                </a:ln>
                <a:solidFill>
                  <a:srgbClr val="75200F"/>
                </a:solidFill>
                <a:effectLst/>
                <a:uLnTx/>
                <a:uFillTx/>
                <a:latin typeface="TDTD가온"/>
                <a:ea typeface="TDTD가온"/>
                <a:cs typeface="TDTD가온"/>
                <a:sym typeface="TDTD가온"/>
              </a:rPr>
              <a:t> dan </a:t>
            </a:r>
            <a:r>
              <a:rPr kumimoji="0" lang="en-US" sz="3485" b="0" i="0" u="none" strike="noStrike" kern="1200" cap="none" spc="0" normalizeH="0" baseline="0" noProof="0" dirty="0" err="1">
                <a:ln>
                  <a:noFill/>
                </a:ln>
                <a:solidFill>
                  <a:srgbClr val="75200F"/>
                </a:solidFill>
                <a:effectLst/>
                <a:uLnTx/>
                <a:uFillTx/>
                <a:latin typeface="TDTD가온"/>
                <a:ea typeface="TDTD가온"/>
                <a:cs typeface="TDTD가온"/>
                <a:sym typeface="TDTD가온"/>
              </a:rPr>
              <a:t>bahan</a:t>
            </a:r>
            <a:r>
              <a:rPr kumimoji="0" lang="en-US" sz="3485" b="0" i="0" u="none" strike="noStrike" kern="1200" cap="none" spc="0" normalizeH="0" baseline="0" noProof="0" dirty="0">
                <a:ln>
                  <a:noFill/>
                </a:ln>
                <a:solidFill>
                  <a:srgbClr val="75200F"/>
                </a:solidFill>
                <a:effectLst/>
                <a:uLnTx/>
                <a:uFillTx/>
                <a:latin typeface="TDTD가온"/>
                <a:ea typeface="TDTD가온"/>
                <a:cs typeface="TDTD가온"/>
                <a:sym typeface="TDTD가온"/>
              </a:rPr>
              <a:t> </a:t>
            </a:r>
            <a:r>
              <a:rPr kumimoji="0" lang="en-US" sz="3485" b="0" i="0" u="none" strike="noStrike" kern="1200" cap="none" spc="0" normalizeH="0" baseline="0" noProof="0" dirty="0" err="1">
                <a:ln>
                  <a:noFill/>
                </a:ln>
                <a:solidFill>
                  <a:srgbClr val="75200F"/>
                </a:solidFill>
                <a:effectLst/>
                <a:uLnTx/>
                <a:uFillTx/>
                <a:latin typeface="TDTD가온"/>
                <a:ea typeface="TDTD가온"/>
                <a:cs typeface="TDTD가온"/>
                <a:sym typeface="TDTD가온"/>
              </a:rPr>
              <a:t>kimianya</a:t>
            </a:r>
            <a:r>
              <a:rPr kumimoji="0" lang="en-US" sz="3485" b="0" i="0" u="none" strike="noStrike" kern="1200" cap="none" spc="0" normalizeH="0" baseline="0" noProof="0" dirty="0">
                <a:ln>
                  <a:noFill/>
                </a:ln>
                <a:solidFill>
                  <a:srgbClr val="75200F"/>
                </a:solidFill>
                <a:effectLst/>
                <a:uLnTx/>
                <a:uFillTx/>
                <a:latin typeface="TDTD가온"/>
                <a:ea typeface="TDTD가온"/>
                <a:cs typeface="TDTD가온"/>
                <a:sym typeface="TDTD가온"/>
              </a:rPr>
              <a:t>:</a:t>
            </a:r>
          </a:p>
          <a:p>
            <a:pPr marL="457200" marR="0" lvl="0" indent="-457200" algn="just" defTabSz="914400" rtl="0" eaLnBrk="1" fontAlgn="auto" latinLnBrk="0" hangingPunct="1">
              <a:lnSpc>
                <a:spcPts val="4356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485" b="0" i="0" u="none" strike="noStrike" kern="1200" cap="none" spc="0" normalizeH="0" baseline="0" noProof="0" dirty="0" err="1">
                <a:ln>
                  <a:noFill/>
                </a:ln>
                <a:solidFill>
                  <a:srgbClr val="75200F"/>
                </a:solidFill>
                <a:effectLst/>
                <a:uLnTx/>
                <a:uFillTx/>
                <a:latin typeface="TDTD가온"/>
                <a:ea typeface="TDTD가온"/>
                <a:cs typeface="TDTD가온"/>
                <a:sym typeface="TDTD가온"/>
              </a:rPr>
              <a:t>Analgesik</a:t>
            </a:r>
            <a:r>
              <a:rPr kumimoji="0" lang="en-US" sz="3485" b="0" i="0" u="none" strike="noStrike" kern="1200" cap="none" spc="0" normalizeH="0" baseline="0" noProof="0" dirty="0">
                <a:ln>
                  <a:noFill/>
                </a:ln>
                <a:solidFill>
                  <a:srgbClr val="75200F"/>
                </a:solidFill>
                <a:effectLst/>
                <a:uLnTx/>
                <a:uFillTx/>
                <a:latin typeface="TDTD가온"/>
                <a:ea typeface="TDTD가온"/>
                <a:cs typeface="TDTD가온"/>
                <a:sym typeface="TDTD가온"/>
              </a:rPr>
              <a:t> (</a:t>
            </a:r>
            <a:r>
              <a:rPr kumimoji="0" lang="en-US" sz="3485" b="0" i="0" u="none" strike="noStrike" kern="1200" cap="none" spc="0" normalizeH="0" baseline="0" noProof="0" dirty="0" err="1">
                <a:ln>
                  <a:noFill/>
                </a:ln>
                <a:solidFill>
                  <a:srgbClr val="75200F"/>
                </a:solidFill>
                <a:effectLst/>
                <a:uLnTx/>
                <a:uFillTx/>
                <a:latin typeface="TDTD가온"/>
                <a:ea typeface="TDTD가온"/>
                <a:cs typeface="TDTD가온"/>
                <a:sym typeface="TDTD가온"/>
              </a:rPr>
              <a:t>penahan</a:t>
            </a:r>
            <a:r>
              <a:rPr kumimoji="0" lang="en-US" sz="3485" b="0" i="0" u="none" strike="noStrike" kern="1200" cap="none" spc="0" normalizeH="0" baseline="0" noProof="0" dirty="0">
                <a:ln>
                  <a:noFill/>
                </a:ln>
                <a:solidFill>
                  <a:srgbClr val="75200F"/>
                </a:solidFill>
                <a:effectLst/>
                <a:uLnTx/>
                <a:uFillTx/>
                <a:latin typeface="TDTD가온"/>
                <a:ea typeface="TDTD가온"/>
                <a:cs typeface="TDTD가온"/>
                <a:sym typeface="TDTD가온"/>
              </a:rPr>
              <a:t> </a:t>
            </a:r>
            <a:r>
              <a:rPr kumimoji="0" lang="en-US" sz="3485" b="0" i="0" u="none" strike="noStrike" kern="1200" cap="none" spc="0" normalizeH="0" baseline="0" noProof="0" dirty="0" err="1">
                <a:ln>
                  <a:noFill/>
                </a:ln>
                <a:solidFill>
                  <a:srgbClr val="75200F"/>
                </a:solidFill>
                <a:effectLst/>
                <a:uLnTx/>
                <a:uFillTx/>
                <a:latin typeface="TDTD가온"/>
                <a:ea typeface="TDTD가온"/>
                <a:cs typeface="TDTD가온"/>
                <a:sym typeface="TDTD가온"/>
              </a:rPr>
              <a:t>sakit</a:t>
            </a:r>
            <a:r>
              <a:rPr kumimoji="0" lang="en-US" sz="3485" b="0" i="0" u="none" strike="noStrike" kern="1200" cap="none" spc="0" normalizeH="0" baseline="0" noProof="0" dirty="0">
                <a:ln>
                  <a:noFill/>
                </a:ln>
                <a:solidFill>
                  <a:srgbClr val="75200F"/>
                </a:solidFill>
                <a:effectLst/>
                <a:uLnTx/>
                <a:uFillTx/>
                <a:latin typeface="TDTD가온"/>
                <a:ea typeface="TDTD가온"/>
                <a:cs typeface="TDTD가온"/>
                <a:sym typeface="TDTD가온"/>
              </a:rPr>
              <a:t>): Paracetamol, ibuprofen    </a:t>
            </a:r>
          </a:p>
          <a:p>
            <a:pPr marL="457200" marR="0" lvl="0" indent="-457200" algn="just" defTabSz="914400" rtl="0" eaLnBrk="1" fontAlgn="auto" latinLnBrk="0" hangingPunct="1">
              <a:lnSpc>
                <a:spcPts val="4356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485" b="0" i="0" u="none" strike="noStrike" kern="1200" cap="none" spc="0" normalizeH="0" baseline="0" noProof="0" dirty="0" err="1">
                <a:ln>
                  <a:noFill/>
                </a:ln>
                <a:solidFill>
                  <a:srgbClr val="75200F"/>
                </a:solidFill>
                <a:effectLst/>
                <a:uLnTx/>
                <a:uFillTx/>
                <a:latin typeface="TDTD가온"/>
                <a:ea typeface="TDTD가온"/>
                <a:cs typeface="TDTD가온"/>
                <a:sym typeface="TDTD가온"/>
              </a:rPr>
              <a:t>Antibiotik</a:t>
            </a:r>
            <a:r>
              <a:rPr kumimoji="0" lang="en-US" sz="3485" b="0" i="0" u="none" strike="noStrike" kern="1200" cap="none" spc="0" normalizeH="0" baseline="0" noProof="0" dirty="0">
                <a:ln>
                  <a:noFill/>
                </a:ln>
                <a:solidFill>
                  <a:srgbClr val="75200F"/>
                </a:solidFill>
                <a:effectLst/>
                <a:uLnTx/>
                <a:uFillTx/>
                <a:latin typeface="TDTD가온"/>
                <a:ea typeface="TDTD가온"/>
                <a:cs typeface="TDTD가온"/>
                <a:sym typeface="TDTD가온"/>
              </a:rPr>
              <a:t>: </a:t>
            </a:r>
            <a:r>
              <a:rPr kumimoji="0" lang="en-US" sz="3485" b="0" i="0" u="none" strike="noStrike" kern="1200" cap="none" spc="0" normalizeH="0" baseline="0" noProof="0" dirty="0" err="1">
                <a:ln>
                  <a:noFill/>
                </a:ln>
                <a:solidFill>
                  <a:srgbClr val="75200F"/>
                </a:solidFill>
                <a:effectLst/>
                <a:uLnTx/>
                <a:uFillTx/>
                <a:latin typeface="TDTD가온"/>
                <a:ea typeface="TDTD가온"/>
                <a:cs typeface="TDTD가온"/>
                <a:sym typeface="TDTD가온"/>
              </a:rPr>
              <a:t>Amoksisilin</a:t>
            </a:r>
            <a:r>
              <a:rPr kumimoji="0" lang="en-US" sz="3485" b="0" i="0" u="none" strike="noStrike" kern="1200" cap="none" spc="0" normalizeH="0" baseline="0" noProof="0" dirty="0">
                <a:ln>
                  <a:noFill/>
                </a:ln>
                <a:solidFill>
                  <a:srgbClr val="75200F"/>
                </a:solidFill>
                <a:effectLst/>
                <a:uLnTx/>
                <a:uFillTx/>
                <a:latin typeface="TDTD가온"/>
                <a:ea typeface="TDTD가온"/>
                <a:cs typeface="TDTD가온"/>
                <a:sym typeface="TDTD가온"/>
              </a:rPr>
              <a:t>, </a:t>
            </a:r>
            <a:r>
              <a:rPr kumimoji="0" lang="en-US" sz="3485" b="0" i="0" u="none" strike="noStrike" kern="1200" cap="none" spc="0" normalizeH="0" baseline="0" noProof="0" dirty="0" err="1">
                <a:ln>
                  <a:noFill/>
                </a:ln>
                <a:solidFill>
                  <a:srgbClr val="75200F"/>
                </a:solidFill>
                <a:effectLst/>
                <a:uLnTx/>
                <a:uFillTx/>
                <a:latin typeface="TDTD가온"/>
                <a:ea typeface="TDTD가온"/>
                <a:cs typeface="TDTD가온"/>
                <a:sym typeface="TDTD가온"/>
              </a:rPr>
              <a:t>eritromisin</a:t>
            </a:r>
            <a:r>
              <a:rPr kumimoji="0" lang="en-US" sz="3485" b="0" i="0" u="none" strike="noStrike" kern="1200" cap="none" spc="0" normalizeH="0" baseline="0" noProof="0" dirty="0">
                <a:ln>
                  <a:noFill/>
                </a:ln>
                <a:solidFill>
                  <a:srgbClr val="75200F"/>
                </a:solidFill>
                <a:effectLst/>
                <a:uLnTx/>
                <a:uFillTx/>
                <a:latin typeface="TDTD가온"/>
                <a:ea typeface="TDTD가온"/>
                <a:cs typeface="TDTD가온"/>
                <a:sym typeface="TDTD가온"/>
              </a:rPr>
              <a:t>    </a:t>
            </a:r>
          </a:p>
          <a:p>
            <a:pPr marL="457200" marR="0" lvl="0" indent="-457200" algn="just" defTabSz="914400" rtl="0" eaLnBrk="1" fontAlgn="auto" latinLnBrk="0" hangingPunct="1">
              <a:lnSpc>
                <a:spcPts val="4356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485" b="0" i="0" u="none" strike="noStrike" kern="1200" cap="none" spc="0" normalizeH="0" baseline="0" noProof="0" dirty="0" err="1">
                <a:ln>
                  <a:noFill/>
                </a:ln>
                <a:solidFill>
                  <a:srgbClr val="75200F"/>
                </a:solidFill>
                <a:effectLst/>
                <a:uLnTx/>
                <a:uFillTx/>
                <a:latin typeface="TDTD가온"/>
                <a:ea typeface="TDTD가온"/>
                <a:cs typeface="TDTD가온"/>
                <a:sym typeface="TDTD가온"/>
              </a:rPr>
              <a:t>Antihistamin</a:t>
            </a:r>
            <a:r>
              <a:rPr kumimoji="0" lang="en-US" sz="3485" b="0" i="0" u="none" strike="noStrike" kern="1200" cap="none" spc="0" normalizeH="0" baseline="0" noProof="0" dirty="0">
                <a:ln>
                  <a:noFill/>
                </a:ln>
                <a:solidFill>
                  <a:srgbClr val="75200F"/>
                </a:solidFill>
                <a:effectLst/>
                <a:uLnTx/>
                <a:uFillTx/>
                <a:latin typeface="TDTD가온"/>
                <a:ea typeface="TDTD가온"/>
                <a:cs typeface="TDTD가온"/>
                <a:sym typeface="TDTD가온"/>
              </a:rPr>
              <a:t> (</a:t>
            </a:r>
            <a:r>
              <a:rPr kumimoji="0" lang="en-US" sz="3485" b="0" i="0" u="none" strike="noStrike" kern="1200" cap="none" spc="0" normalizeH="0" baseline="0" noProof="0" dirty="0" err="1">
                <a:ln>
                  <a:noFill/>
                </a:ln>
                <a:solidFill>
                  <a:srgbClr val="75200F"/>
                </a:solidFill>
                <a:effectLst/>
                <a:uLnTx/>
                <a:uFillTx/>
                <a:latin typeface="TDTD가온"/>
                <a:ea typeface="TDTD가온"/>
                <a:cs typeface="TDTD가온"/>
                <a:sym typeface="TDTD가온"/>
              </a:rPr>
              <a:t>untuk</a:t>
            </a:r>
            <a:r>
              <a:rPr kumimoji="0" lang="en-US" sz="3485" b="0" i="0" u="none" strike="noStrike" kern="1200" cap="none" spc="0" normalizeH="0" baseline="0" noProof="0" dirty="0">
                <a:ln>
                  <a:noFill/>
                </a:ln>
                <a:solidFill>
                  <a:srgbClr val="75200F"/>
                </a:solidFill>
                <a:effectLst/>
                <a:uLnTx/>
                <a:uFillTx/>
                <a:latin typeface="TDTD가온"/>
                <a:ea typeface="TDTD가온"/>
                <a:cs typeface="TDTD가온"/>
                <a:sym typeface="TDTD가온"/>
              </a:rPr>
              <a:t> </a:t>
            </a:r>
            <a:r>
              <a:rPr kumimoji="0" lang="en-US" sz="3485" b="0" i="0" u="none" strike="noStrike" kern="1200" cap="none" spc="0" normalizeH="0" baseline="0" noProof="0" dirty="0" err="1">
                <a:ln>
                  <a:noFill/>
                </a:ln>
                <a:solidFill>
                  <a:srgbClr val="75200F"/>
                </a:solidFill>
                <a:effectLst/>
                <a:uLnTx/>
                <a:uFillTx/>
                <a:latin typeface="TDTD가온"/>
                <a:ea typeface="TDTD가온"/>
                <a:cs typeface="TDTD가온"/>
                <a:sym typeface="TDTD가온"/>
              </a:rPr>
              <a:t>alahan</a:t>
            </a:r>
            <a:r>
              <a:rPr kumimoji="0" lang="en-US" sz="3485" b="0" i="0" u="none" strike="noStrike" kern="1200" cap="none" spc="0" normalizeH="0" baseline="0" noProof="0" dirty="0">
                <a:ln>
                  <a:noFill/>
                </a:ln>
                <a:solidFill>
                  <a:srgbClr val="75200F"/>
                </a:solidFill>
                <a:effectLst/>
                <a:uLnTx/>
                <a:uFillTx/>
                <a:latin typeface="TDTD가온"/>
                <a:ea typeface="TDTD가온"/>
                <a:cs typeface="TDTD가온"/>
                <a:sym typeface="TDTD가온"/>
              </a:rPr>
              <a:t>): Loratadine, diphenhydramine    </a:t>
            </a:r>
          </a:p>
          <a:p>
            <a:pPr marL="457200" marR="0" lvl="0" indent="-457200" algn="just" defTabSz="914400" rtl="0" eaLnBrk="1" fontAlgn="auto" latinLnBrk="0" hangingPunct="1">
              <a:lnSpc>
                <a:spcPts val="4356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485" b="0" i="0" u="none" strike="noStrike" kern="1200" cap="none" spc="0" normalizeH="0" baseline="0" noProof="0" dirty="0" err="1">
                <a:ln>
                  <a:noFill/>
                </a:ln>
                <a:solidFill>
                  <a:srgbClr val="75200F"/>
                </a:solidFill>
                <a:effectLst/>
                <a:uLnTx/>
                <a:uFillTx/>
                <a:latin typeface="TDTD가온"/>
                <a:ea typeface="TDTD가온"/>
                <a:cs typeface="TDTD가온"/>
                <a:sym typeface="TDTD가온"/>
              </a:rPr>
              <a:t>Antipiretik</a:t>
            </a:r>
            <a:r>
              <a:rPr kumimoji="0" lang="en-US" sz="3485" b="0" i="0" u="none" strike="noStrike" kern="1200" cap="none" spc="0" normalizeH="0" baseline="0" noProof="0" dirty="0">
                <a:ln>
                  <a:noFill/>
                </a:ln>
                <a:solidFill>
                  <a:srgbClr val="75200F"/>
                </a:solidFill>
                <a:effectLst/>
                <a:uLnTx/>
                <a:uFillTx/>
                <a:latin typeface="TDTD가온"/>
                <a:ea typeface="TDTD가온"/>
                <a:cs typeface="TDTD가온"/>
                <a:sym typeface="TDTD가온"/>
              </a:rPr>
              <a:t> (</a:t>
            </a:r>
            <a:r>
              <a:rPr kumimoji="0" lang="en-US" sz="3485" b="0" i="0" u="none" strike="noStrike" kern="1200" cap="none" spc="0" normalizeH="0" baseline="0" noProof="0" dirty="0" err="1">
                <a:ln>
                  <a:noFill/>
                </a:ln>
                <a:solidFill>
                  <a:srgbClr val="75200F"/>
                </a:solidFill>
                <a:effectLst/>
                <a:uLnTx/>
                <a:uFillTx/>
                <a:latin typeface="TDTD가온"/>
                <a:ea typeface="TDTD가온"/>
                <a:cs typeface="TDTD가온"/>
                <a:sym typeface="TDTD가온"/>
              </a:rPr>
              <a:t>penurun</a:t>
            </a:r>
            <a:r>
              <a:rPr kumimoji="0" lang="en-US" sz="3485" b="0" i="0" u="none" strike="noStrike" kern="1200" cap="none" spc="0" normalizeH="0" baseline="0" noProof="0" dirty="0">
                <a:ln>
                  <a:noFill/>
                </a:ln>
                <a:solidFill>
                  <a:srgbClr val="75200F"/>
                </a:solidFill>
                <a:effectLst/>
                <a:uLnTx/>
                <a:uFillTx/>
                <a:latin typeface="TDTD가온"/>
                <a:ea typeface="TDTD가온"/>
                <a:cs typeface="TDTD가온"/>
                <a:sym typeface="TDTD가온"/>
              </a:rPr>
              <a:t> </a:t>
            </a:r>
            <a:r>
              <a:rPr kumimoji="0" lang="en-US" sz="3485" b="0" i="0" u="none" strike="noStrike" kern="1200" cap="none" spc="0" normalizeH="0" baseline="0" noProof="0" dirty="0" err="1">
                <a:ln>
                  <a:noFill/>
                </a:ln>
                <a:solidFill>
                  <a:srgbClr val="75200F"/>
                </a:solidFill>
                <a:effectLst/>
                <a:uLnTx/>
                <a:uFillTx/>
                <a:latin typeface="TDTD가온"/>
                <a:ea typeface="TDTD가온"/>
                <a:cs typeface="TDTD가온"/>
                <a:sym typeface="TDTD가온"/>
              </a:rPr>
              <a:t>demam</a:t>
            </a:r>
            <a:r>
              <a:rPr kumimoji="0" lang="en-US" sz="3485" b="0" i="0" u="none" strike="noStrike" kern="1200" cap="none" spc="0" normalizeH="0" baseline="0" noProof="0" dirty="0">
                <a:ln>
                  <a:noFill/>
                </a:ln>
                <a:solidFill>
                  <a:srgbClr val="75200F"/>
                </a:solidFill>
                <a:effectLst/>
                <a:uLnTx/>
                <a:uFillTx/>
                <a:latin typeface="TDTD가온"/>
                <a:ea typeface="TDTD가온"/>
                <a:cs typeface="TDTD가온"/>
                <a:sym typeface="TDTD가온"/>
              </a:rPr>
              <a:t>): Aspirin, </a:t>
            </a:r>
            <a:r>
              <a:rPr kumimoji="0" lang="en-US" sz="3485" b="0" i="0" u="none" strike="noStrike" kern="1200" cap="none" spc="0" normalizeH="0" baseline="0" noProof="0" dirty="0" err="1">
                <a:ln>
                  <a:noFill/>
                </a:ln>
                <a:solidFill>
                  <a:srgbClr val="75200F"/>
                </a:solidFill>
                <a:effectLst/>
                <a:uLnTx/>
                <a:uFillTx/>
                <a:latin typeface="TDTD가온"/>
                <a:ea typeface="TDTD가온"/>
                <a:cs typeface="TDTD가온"/>
                <a:sym typeface="TDTD가온"/>
              </a:rPr>
              <a:t>parasetamol</a:t>
            </a:r>
            <a:r>
              <a:rPr kumimoji="0" lang="en-US" sz="3485" b="0" i="0" u="none" strike="noStrike" kern="1200" cap="none" spc="0" normalizeH="0" baseline="0" noProof="0" dirty="0">
                <a:ln>
                  <a:noFill/>
                </a:ln>
                <a:solidFill>
                  <a:srgbClr val="75200F"/>
                </a:solidFill>
                <a:effectLst/>
                <a:uLnTx/>
                <a:uFillTx/>
                <a:latin typeface="TDTD가온"/>
                <a:ea typeface="TDTD가온"/>
                <a:cs typeface="TDTD가온"/>
                <a:sym typeface="TDTD가온"/>
              </a:rPr>
              <a:t>    </a:t>
            </a:r>
          </a:p>
          <a:p>
            <a:pPr marL="457200" marR="0" lvl="0" indent="-457200" algn="just" defTabSz="914400" rtl="0" eaLnBrk="1" fontAlgn="auto" latinLnBrk="0" hangingPunct="1">
              <a:lnSpc>
                <a:spcPts val="4356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485" b="0" i="0" u="none" strike="noStrike" kern="1200" cap="none" spc="0" normalizeH="0" baseline="0" noProof="0" dirty="0" err="1">
                <a:ln>
                  <a:noFill/>
                </a:ln>
                <a:solidFill>
                  <a:srgbClr val="75200F"/>
                </a:solidFill>
                <a:effectLst/>
                <a:uLnTx/>
                <a:uFillTx/>
                <a:latin typeface="TDTD가온"/>
                <a:ea typeface="TDTD가온"/>
                <a:cs typeface="TDTD가온"/>
                <a:sym typeface="TDTD가온"/>
              </a:rPr>
              <a:t>Antiseptik</a:t>
            </a:r>
            <a:r>
              <a:rPr kumimoji="0" lang="en-US" sz="3485" b="0" i="0" u="none" strike="noStrike" kern="1200" cap="none" spc="0" normalizeH="0" baseline="0" noProof="0" dirty="0">
                <a:ln>
                  <a:noFill/>
                </a:ln>
                <a:solidFill>
                  <a:srgbClr val="75200F"/>
                </a:solidFill>
                <a:effectLst/>
                <a:uLnTx/>
                <a:uFillTx/>
                <a:latin typeface="TDTD가온"/>
                <a:ea typeface="TDTD가온"/>
                <a:cs typeface="TDTD가온"/>
                <a:sym typeface="TDTD가온"/>
              </a:rPr>
              <a:t> dan </a:t>
            </a:r>
            <a:r>
              <a:rPr kumimoji="0" lang="en-US" sz="3485" b="0" i="0" u="none" strike="noStrike" kern="1200" cap="none" spc="0" normalizeH="0" baseline="0" noProof="0" dirty="0" err="1">
                <a:ln>
                  <a:noFill/>
                </a:ln>
                <a:solidFill>
                  <a:srgbClr val="75200F"/>
                </a:solidFill>
                <a:effectLst/>
                <a:uLnTx/>
                <a:uFillTx/>
                <a:latin typeface="TDTD가온"/>
                <a:ea typeface="TDTD가온"/>
                <a:cs typeface="TDTD가온"/>
                <a:sym typeface="TDTD가온"/>
              </a:rPr>
              <a:t>disinfektan</a:t>
            </a:r>
            <a:r>
              <a:rPr kumimoji="0" lang="en-US" sz="3485" b="0" i="0" u="none" strike="noStrike" kern="1200" cap="none" spc="0" normalizeH="0" baseline="0" noProof="0" dirty="0">
                <a:ln>
                  <a:noFill/>
                </a:ln>
                <a:solidFill>
                  <a:srgbClr val="75200F"/>
                </a:solidFill>
                <a:effectLst/>
                <a:uLnTx/>
                <a:uFillTx/>
                <a:latin typeface="TDTD가온"/>
                <a:ea typeface="TDTD가온"/>
                <a:cs typeface="TDTD가온"/>
                <a:sym typeface="TDTD가온"/>
              </a:rPr>
              <a:t>: </a:t>
            </a:r>
            <a:r>
              <a:rPr kumimoji="0" lang="en-US" sz="3485" b="0" i="0" u="none" strike="noStrike" kern="1200" cap="none" spc="0" normalizeH="0" baseline="0" noProof="0" dirty="0" err="1">
                <a:ln>
                  <a:noFill/>
                </a:ln>
                <a:solidFill>
                  <a:srgbClr val="75200F"/>
                </a:solidFill>
                <a:effectLst/>
                <a:uLnTx/>
                <a:uFillTx/>
                <a:latin typeface="TDTD가온"/>
                <a:ea typeface="TDTD가온"/>
                <a:cs typeface="TDTD가온"/>
                <a:sym typeface="TDTD가온"/>
              </a:rPr>
              <a:t>Hidrogen</a:t>
            </a:r>
            <a:r>
              <a:rPr kumimoji="0" lang="en-US" sz="3485" b="0" i="0" u="none" strike="noStrike" kern="1200" cap="none" spc="0" normalizeH="0" baseline="0" noProof="0" dirty="0">
                <a:ln>
                  <a:noFill/>
                </a:ln>
                <a:solidFill>
                  <a:srgbClr val="75200F"/>
                </a:solidFill>
                <a:effectLst/>
                <a:uLnTx/>
                <a:uFillTx/>
                <a:latin typeface="TDTD가온"/>
                <a:ea typeface="TDTD가온"/>
                <a:cs typeface="TDTD가온"/>
                <a:sym typeface="TDTD가온"/>
              </a:rPr>
              <a:t> </a:t>
            </a:r>
            <a:r>
              <a:rPr kumimoji="0" lang="en-US" sz="3485" b="0" i="0" u="none" strike="noStrike" kern="1200" cap="none" spc="0" normalizeH="0" baseline="0" noProof="0" dirty="0" err="1">
                <a:ln>
                  <a:noFill/>
                </a:ln>
                <a:solidFill>
                  <a:srgbClr val="75200F"/>
                </a:solidFill>
                <a:effectLst/>
                <a:uLnTx/>
                <a:uFillTx/>
                <a:latin typeface="TDTD가온"/>
                <a:ea typeface="TDTD가온"/>
                <a:cs typeface="TDTD가온"/>
                <a:sym typeface="TDTD가온"/>
              </a:rPr>
              <a:t>peroksida</a:t>
            </a:r>
            <a:r>
              <a:rPr kumimoji="0" lang="en-US" sz="3485" b="0" i="0" u="none" strike="noStrike" kern="1200" cap="none" spc="0" normalizeH="0" baseline="0" noProof="0" dirty="0">
                <a:ln>
                  <a:noFill/>
                </a:ln>
                <a:solidFill>
                  <a:srgbClr val="75200F"/>
                </a:solidFill>
                <a:effectLst/>
                <a:uLnTx/>
                <a:uFillTx/>
                <a:latin typeface="TDTD가온"/>
                <a:ea typeface="TDTD가온"/>
                <a:cs typeface="TDTD가온"/>
                <a:sym typeface="TDTD가온"/>
              </a:rPr>
              <a:t>, </a:t>
            </a:r>
            <a:r>
              <a:rPr kumimoji="0" lang="en-US" sz="3485" b="0" i="0" u="none" strike="noStrike" kern="1200" cap="none" spc="0" normalizeH="0" baseline="0" noProof="0" dirty="0" err="1">
                <a:ln>
                  <a:noFill/>
                </a:ln>
                <a:solidFill>
                  <a:srgbClr val="75200F"/>
                </a:solidFill>
                <a:effectLst/>
                <a:uLnTx/>
                <a:uFillTx/>
                <a:latin typeface="TDTD가온"/>
                <a:ea typeface="TDTD가온"/>
                <a:cs typeface="TDTD가온"/>
                <a:sym typeface="TDTD가온"/>
              </a:rPr>
              <a:t>etanol</a:t>
            </a:r>
            <a:endParaRPr kumimoji="0" lang="en-US" sz="3485" b="0" i="0" u="none" strike="noStrike" kern="1200" cap="none" spc="0" normalizeH="0" baseline="0" noProof="0" dirty="0">
              <a:ln>
                <a:noFill/>
              </a:ln>
              <a:solidFill>
                <a:srgbClr val="75200F"/>
              </a:solidFill>
              <a:effectLst/>
              <a:uLnTx/>
              <a:uFillTx/>
              <a:latin typeface="TDTD가온"/>
              <a:ea typeface="TDTD가온"/>
              <a:cs typeface="TDTD가온"/>
              <a:sym typeface="TDTD가온"/>
            </a:endParaRPr>
          </a:p>
          <a:p>
            <a:pPr marR="0" lvl="0" algn="just" defTabSz="914400" rtl="0" eaLnBrk="1" fontAlgn="auto" latinLnBrk="0" hangingPunct="1">
              <a:lnSpc>
                <a:spcPts val="4356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lang="en-US" sz="3485" dirty="0">
              <a:solidFill>
                <a:srgbClr val="75200F"/>
              </a:solidFill>
              <a:latin typeface="TDTD가온"/>
              <a:ea typeface="TDTD가온"/>
              <a:cs typeface="TDTD가온"/>
              <a:sym typeface="TDTD가온"/>
            </a:endParaRPr>
          </a:p>
          <a:p>
            <a:pPr marR="0" lvl="0" algn="just" defTabSz="914400" rtl="0" eaLnBrk="1" fontAlgn="auto" latinLnBrk="0" hangingPunct="1">
              <a:lnSpc>
                <a:spcPts val="4356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3485" b="0" i="0" u="none" strike="noStrike" kern="1200" cap="none" spc="0" normalizeH="0" baseline="0" noProof="0" dirty="0">
                <a:ln>
                  <a:noFill/>
                </a:ln>
                <a:solidFill>
                  <a:srgbClr val="75200F"/>
                </a:solidFill>
                <a:effectLst/>
                <a:uLnTx/>
                <a:uFillTx/>
                <a:latin typeface="TDTD가온"/>
                <a:ea typeface="TDTD가온"/>
                <a:cs typeface="TDTD가온"/>
                <a:sym typeface="TDTD가온"/>
              </a:rPr>
              <a:t>🧪 </a:t>
            </a:r>
            <a:r>
              <a:rPr kumimoji="0" lang="en-US" sz="3485" b="0" i="0" u="none" strike="noStrike" kern="1200" cap="none" spc="0" normalizeH="0" baseline="0" noProof="0" dirty="0" err="1">
                <a:ln>
                  <a:noFill/>
                </a:ln>
                <a:solidFill>
                  <a:srgbClr val="75200F"/>
                </a:solidFill>
                <a:effectLst/>
                <a:uLnTx/>
                <a:uFillTx/>
                <a:latin typeface="TDTD가온"/>
                <a:ea typeface="TDTD가온"/>
                <a:cs typeface="TDTD가온"/>
                <a:sym typeface="TDTD가온"/>
              </a:rPr>
              <a:t>Ubat</a:t>
            </a:r>
            <a:r>
              <a:rPr kumimoji="0" lang="en-US" sz="3485" b="0" i="0" u="none" strike="noStrike" kern="1200" cap="none" spc="0" normalizeH="0" baseline="0" noProof="0" dirty="0">
                <a:ln>
                  <a:noFill/>
                </a:ln>
                <a:solidFill>
                  <a:srgbClr val="75200F"/>
                </a:solidFill>
                <a:effectLst/>
                <a:uLnTx/>
                <a:uFillTx/>
                <a:latin typeface="TDTD가온"/>
                <a:ea typeface="TDTD가온"/>
                <a:cs typeface="TDTD가온"/>
                <a:sym typeface="TDTD가온"/>
              </a:rPr>
              <a:t> </a:t>
            </a:r>
            <a:r>
              <a:rPr kumimoji="0" lang="en-US" sz="3485" b="0" i="0" u="none" strike="noStrike" kern="1200" cap="none" spc="0" normalizeH="0" baseline="0" noProof="0" dirty="0" err="1">
                <a:ln>
                  <a:noFill/>
                </a:ln>
                <a:solidFill>
                  <a:srgbClr val="75200F"/>
                </a:solidFill>
                <a:effectLst/>
                <a:uLnTx/>
                <a:uFillTx/>
                <a:latin typeface="TDTD가온"/>
                <a:ea typeface="TDTD가온"/>
                <a:cs typeface="TDTD가온"/>
                <a:sym typeface="TDTD가온"/>
              </a:rPr>
              <a:t>perlu</a:t>
            </a:r>
            <a:r>
              <a:rPr kumimoji="0" lang="en-US" sz="3485" b="0" i="0" u="none" strike="noStrike" kern="1200" cap="none" spc="0" normalizeH="0" baseline="0" noProof="0" dirty="0">
                <a:ln>
                  <a:noFill/>
                </a:ln>
                <a:solidFill>
                  <a:srgbClr val="75200F"/>
                </a:solidFill>
                <a:effectLst/>
                <a:uLnTx/>
                <a:uFillTx/>
                <a:latin typeface="TDTD가온"/>
                <a:ea typeface="TDTD가온"/>
                <a:cs typeface="TDTD가온"/>
                <a:sym typeface="TDTD가온"/>
              </a:rPr>
              <a:t> </a:t>
            </a:r>
            <a:r>
              <a:rPr kumimoji="0" lang="en-US" sz="3485" b="0" i="0" u="none" strike="noStrike" kern="1200" cap="none" spc="0" normalizeH="0" baseline="0" noProof="0" dirty="0" err="1">
                <a:ln>
                  <a:noFill/>
                </a:ln>
                <a:solidFill>
                  <a:srgbClr val="75200F"/>
                </a:solidFill>
                <a:effectLst/>
                <a:uLnTx/>
                <a:uFillTx/>
                <a:latin typeface="TDTD가온"/>
                <a:ea typeface="TDTD가온"/>
                <a:cs typeface="TDTD가온"/>
                <a:sym typeface="TDTD가온"/>
              </a:rPr>
              <a:t>melalui</a:t>
            </a:r>
            <a:r>
              <a:rPr kumimoji="0" lang="en-US" sz="3485" b="0" i="0" u="none" strike="noStrike" kern="1200" cap="none" spc="0" normalizeH="0" baseline="0" noProof="0" dirty="0">
                <a:ln>
                  <a:noFill/>
                </a:ln>
                <a:solidFill>
                  <a:srgbClr val="75200F"/>
                </a:solidFill>
                <a:effectLst/>
                <a:uLnTx/>
                <a:uFillTx/>
                <a:latin typeface="TDTD가온"/>
                <a:ea typeface="TDTD가온"/>
                <a:cs typeface="TDTD가온"/>
                <a:sym typeface="TDTD가온"/>
              </a:rPr>
              <a:t> </a:t>
            </a:r>
            <a:r>
              <a:rPr kumimoji="0" lang="en-US" sz="3485" b="0" i="0" u="none" strike="noStrike" kern="1200" cap="none" spc="0" normalizeH="0" baseline="0" noProof="0" dirty="0" err="1">
                <a:ln>
                  <a:noFill/>
                </a:ln>
                <a:solidFill>
                  <a:srgbClr val="75200F"/>
                </a:solidFill>
                <a:effectLst/>
                <a:uLnTx/>
                <a:uFillTx/>
                <a:latin typeface="TDTD가온"/>
                <a:ea typeface="TDTD가온"/>
                <a:cs typeface="TDTD가온"/>
                <a:sym typeface="TDTD가온"/>
              </a:rPr>
              <a:t>ujian</a:t>
            </a:r>
            <a:r>
              <a:rPr kumimoji="0" lang="en-US" sz="3485" b="0" i="0" u="none" strike="noStrike" kern="1200" cap="none" spc="0" normalizeH="0" baseline="0" noProof="0" dirty="0">
                <a:ln>
                  <a:noFill/>
                </a:ln>
                <a:solidFill>
                  <a:srgbClr val="75200F"/>
                </a:solidFill>
                <a:effectLst/>
                <a:uLnTx/>
                <a:uFillTx/>
                <a:latin typeface="TDTD가온"/>
                <a:ea typeface="TDTD가온"/>
                <a:cs typeface="TDTD가온"/>
                <a:sym typeface="TDTD가온"/>
              </a:rPr>
              <a:t> </a:t>
            </a:r>
            <a:r>
              <a:rPr kumimoji="0" lang="en-US" sz="3485" b="0" i="0" u="none" strike="noStrike" kern="1200" cap="none" spc="0" normalizeH="0" baseline="0" noProof="0" dirty="0" err="1">
                <a:ln>
                  <a:noFill/>
                </a:ln>
                <a:solidFill>
                  <a:srgbClr val="75200F"/>
                </a:solidFill>
                <a:effectLst/>
                <a:uLnTx/>
                <a:uFillTx/>
                <a:latin typeface="TDTD가온"/>
                <a:ea typeface="TDTD가온"/>
                <a:cs typeface="TDTD가온"/>
                <a:sym typeface="TDTD가온"/>
              </a:rPr>
              <a:t>klinikal</a:t>
            </a:r>
            <a:r>
              <a:rPr kumimoji="0" lang="en-US" sz="3485" b="0" i="0" u="none" strike="noStrike" kern="1200" cap="none" spc="0" normalizeH="0" baseline="0" noProof="0" dirty="0">
                <a:ln>
                  <a:noFill/>
                </a:ln>
                <a:solidFill>
                  <a:srgbClr val="75200F"/>
                </a:solidFill>
                <a:effectLst/>
                <a:uLnTx/>
                <a:uFillTx/>
                <a:latin typeface="TDTD가온"/>
                <a:ea typeface="TDTD가온"/>
                <a:cs typeface="TDTD가온"/>
                <a:sym typeface="TDTD가온"/>
              </a:rPr>
              <a:t> yang </a:t>
            </a:r>
            <a:r>
              <a:rPr kumimoji="0" lang="en-US" sz="3485" b="0" i="0" u="none" strike="noStrike" kern="1200" cap="none" spc="0" normalizeH="0" baseline="0" noProof="0" dirty="0" err="1">
                <a:ln>
                  <a:noFill/>
                </a:ln>
                <a:solidFill>
                  <a:srgbClr val="75200F"/>
                </a:solidFill>
                <a:effectLst/>
                <a:uLnTx/>
                <a:uFillTx/>
                <a:latin typeface="TDTD가온"/>
                <a:ea typeface="TDTD가온"/>
                <a:cs typeface="TDTD가온"/>
                <a:sym typeface="TDTD가온"/>
              </a:rPr>
              <a:t>ketat</a:t>
            </a:r>
            <a:r>
              <a:rPr kumimoji="0" lang="en-US" sz="3485" b="0" i="0" u="none" strike="noStrike" kern="1200" cap="none" spc="0" normalizeH="0" baseline="0" noProof="0" dirty="0">
                <a:ln>
                  <a:noFill/>
                </a:ln>
                <a:solidFill>
                  <a:srgbClr val="75200F"/>
                </a:solidFill>
                <a:effectLst/>
                <a:uLnTx/>
                <a:uFillTx/>
                <a:latin typeface="TDTD가온"/>
                <a:ea typeface="TDTD가온"/>
                <a:cs typeface="TDTD가온"/>
                <a:sym typeface="TDTD가온"/>
              </a:rPr>
              <a:t> </a:t>
            </a:r>
            <a:r>
              <a:rPr kumimoji="0" lang="en-US" sz="3485" b="0" i="0" u="none" strike="noStrike" kern="1200" cap="none" spc="0" normalizeH="0" baseline="0" noProof="0" dirty="0" err="1">
                <a:ln>
                  <a:noFill/>
                </a:ln>
                <a:solidFill>
                  <a:srgbClr val="75200F"/>
                </a:solidFill>
                <a:effectLst/>
                <a:uLnTx/>
                <a:uFillTx/>
                <a:latin typeface="TDTD가온"/>
                <a:ea typeface="TDTD가온"/>
                <a:cs typeface="TDTD가온"/>
                <a:sym typeface="TDTD가온"/>
              </a:rPr>
              <a:t>bagi</a:t>
            </a:r>
            <a:r>
              <a:rPr kumimoji="0" lang="en-US" sz="3485" b="0" i="0" u="none" strike="noStrike" kern="1200" cap="none" spc="0" normalizeH="0" baseline="0" noProof="0" dirty="0">
                <a:ln>
                  <a:noFill/>
                </a:ln>
                <a:solidFill>
                  <a:srgbClr val="75200F"/>
                </a:solidFill>
                <a:effectLst/>
                <a:uLnTx/>
                <a:uFillTx/>
                <a:latin typeface="TDTD가온"/>
                <a:ea typeface="TDTD가온"/>
                <a:cs typeface="TDTD가온"/>
                <a:sym typeface="TDTD가온"/>
              </a:rPr>
              <a:t> </a:t>
            </a:r>
            <a:r>
              <a:rPr kumimoji="0" lang="en-US" sz="3485" b="0" i="0" u="none" strike="noStrike" kern="1200" cap="none" spc="0" normalizeH="0" baseline="0" noProof="0" dirty="0" err="1">
                <a:ln>
                  <a:noFill/>
                </a:ln>
                <a:solidFill>
                  <a:srgbClr val="75200F"/>
                </a:solidFill>
                <a:effectLst/>
                <a:uLnTx/>
                <a:uFillTx/>
                <a:latin typeface="TDTD가온"/>
                <a:ea typeface="TDTD가온"/>
                <a:cs typeface="TDTD가온"/>
                <a:sym typeface="TDTD가온"/>
              </a:rPr>
              <a:t>menjamin</a:t>
            </a:r>
            <a:r>
              <a:rPr kumimoji="0" lang="en-US" sz="3485" b="0" i="0" u="none" strike="noStrike" kern="1200" cap="none" spc="0" normalizeH="0" baseline="0" noProof="0" dirty="0">
                <a:ln>
                  <a:noFill/>
                </a:ln>
                <a:solidFill>
                  <a:srgbClr val="75200F"/>
                </a:solidFill>
                <a:effectLst/>
                <a:uLnTx/>
                <a:uFillTx/>
                <a:latin typeface="TDTD가온"/>
                <a:ea typeface="TDTD가온"/>
                <a:cs typeface="TDTD가온"/>
                <a:sym typeface="TDTD가온"/>
              </a:rPr>
              <a:t> </a:t>
            </a:r>
            <a:r>
              <a:rPr kumimoji="0" lang="en-US" sz="3485" b="0" i="0" u="none" strike="noStrike" kern="1200" cap="none" spc="0" normalizeH="0" baseline="0" noProof="0" dirty="0" err="1">
                <a:ln>
                  <a:noFill/>
                </a:ln>
                <a:solidFill>
                  <a:srgbClr val="75200F"/>
                </a:solidFill>
                <a:effectLst/>
                <a:uLnTx/>
                <a:uFillTx/>
                <a:latin typeface="TDTD가온"/>
                <a:ea typeface="TDTD가온"/>
                <a:cs typeface="TDTD가온"/>
                <a:sym typeface="TDTD가온"/>
              </a:rPr>
              <a:t>keberkesanan</a:t>
            </a:r>
            <a:r>
              <a:rPr kumimoji="0" lang="en-US" sz="3485" b="0" i="0" u="none" strike="noStrike" kern="1200" cap="none" spc="0" normalizeH="0" baseline="0" noProof="0" dirty="0">
                <a:ln>
                  <a:noFill/>
                </a:ln>
                <a:solidFill>
                  <a:srgbClr val="75200F"/>
                </a:solidFill>
                <a:effectLst/>
                <a:uLnTx/>
                <a:uFillTx/>
                <a:latin typeface="TDTD가온"/>
                <a:ea typeface="TDTD가온"/>
                <a:cs typeface="TDTD가온"/>
                <a:sym typeface="TDTD가온"/>
              </a:rPr>
              <a:t> dan </a:t>
            </a:r>
            <a:r>
              <a:rPr kumimoji="0" lang="en-US" sz="3485" b="0" i="0" u="none" strike="noStrike" kern="1200" cap="none" spc="0" normalizeH="0" baseline="0" noProof="0" dirty="0" err="1">
                <a:ln>
                  <a:noFill/>
                </a:ln>
                <a:solidFill>
                  <a:srgbClr val="75200F"/>
                </a:solidFill>
                <a:effectLst/>
                <a:uLnTx/>
                <a:uFillTx/>
                <a:latin typeface="TDTD가온"/>
                <a:ea typeface="TDTD가온"/>
                <a:cs typeface="TDTD가온"/>
                <a:sym typeface="TDTD가온"/>
              </a:rPr>
              <a:t>keselamatan</a:t>
            </a:r>
            <a:r>
              <a:rPr kumimoji="0" lang="en-US" sz="3485" b="0" i="0" u="none" strike="noStrike" kern="1200" cap="none" spc="0" normalizeH="0" baseline="0" noProof="0" dirty="0">
                <a:ln>
                  <a:noFill/>
                </a:ln>
                <a:solidFill>
                  <a:srgbClr val="75200F"/>
                </a:solidFill>
                <a:effectLst/>
                <a:uLnTx/>
                <a:uFillTx/>
                <a:latin typeface="TDTD가온"/>
                <a:ea typeface="TDTD가온"/>
                <a:cs typeface="TDTD가온"/>
                <a:sym typeface="TDTD가온"/>
              </a:rPr>
              <a:t> </a:t>
            </a:r>
            <a:r>
              <a:rPr kumimoji="0" lang="en-US" sz="3485" b="0" i="0" u="none" strike="noStrike" kern="1200" cap="none" spc="0" normalizeH="0" baseline="0" noProof="0" dirty="0" err="1">
                <a:ln>
                  <a:noFill/>
                </a:ln>
                <a:solidFill>
                  <a:srgbClr val="75200F"/>
                </a:solidFill>
                <a:effectLst/>
                <a:uLnTx/>
                <a:uFillTx/>
                <a:latin typeface="TDTD가온"/>
                <a:ea typeface="TDTD가온"/>
                <a:cs typeface="TDTD가온"/>
                <a:sym typeface="TDTD가온"/>
              </a:rPr>
              <a:t>kepada</a:t>
            </a:r>
            <a:r>
              <a:rPr kumimoji="0" lang="en-US" sz="3485" b="0" i="0" u="none" strike="noStrike" kern="1200" cap="none" spc="0" normalizeH="0" baseline="0" noProof="0" dirty="0">
                <a:ln>
                  <a:noFill/>
                </a:ln>
                <a:solidFill>
                  <a:srgbClr val="75200F"/>
                </a:solidFill>
                <a:effectLst/>
                <a:uLnTx/>
                <a:uFillTx/>
                <a:latin typeface="TDTD가온"/>
                <a:ea typeface="TDTD가온"/>
                <a:cs typeface="TDTD가온"/>
                <a:sym typeface="TDTD가온"/>
              </a:rPr>
              <a:t> </a:t>
            </a:r>
            <a:r>
              <a:rPr kumimoji="0" lang="en-US" sz="3485" b="0" i="0" u="none" strike="noStrike" kern="1200" cap="none" spc="0" normalizeH="0" baseline="0" noProof="0" dirty="0" err="1">
                <a:ln>
                  <a:noFill/>
                </a:ln>
                <a:solidFill>
                  <a:srgbClr val="75200F"/>
                </a:solidFill>
                <a:effectLst/>
                <a:uLnTx/>
                <a:uFillTx/>
                <a:latin typeface="TDTD가온"/>
                <a:ea typeface="TDTD가온"/>
                <a:cs typeface="TDTD가온"/>
                <a:sym typeface="TDTD가온"/>
              </a:rPr>
              <a:t>pengguna</a:t>
            </a:r>
            <a:r>
              <a:rPr kumimoji="0" lang="en-US" sz="3485" b="0" i="0" u="none" strike="noStrike" kern="1200" cap="none" spc="0" normalizeH="0" baseline="0" noProof="0" dirty="0">
                <a:ln>
                  <a:noFill/>
                </a:ln>
                <a:solidFill>
                  <a:srgbClr val="75200F"/>
                </a:solidFill>
                <a:effectLst/>
                <a:uLnTx/>
                <a:uFillTx/>
                <a:latin typeface="TDTD가온"/>
                <a:ea typeface="TDTD가온"/>
                <a:cs typeface="TDTD가온"/>
                <a:sym typeface="TDTD가온"/>
              </a:rPr>
              <a:t>.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2895600" y="1276419"/>
            <a:ext cx="9562830" cy="67710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4400" b="0" i="0" u="none" strike="noStrike" kern="1200" cap="none" spc="0" normalizeH="0" baseline="0" noProof="0" dirty="0">
                <a:ln>
                  <a:noFill/>
                </a:ln>
                <a:solidFill>
                  <a:srgbClr val="75200F"/>
                </a:solidFill>
                <a:effectLst/>
                <a:uLnTx/>
                <a:uFillTx/>
                <a:latin typeface="Bagel Fat One"/>
                <a:ea typeface="Bagel Fat One"/>
                <a:cs typeface="Bagel Fat One"/>
                <a:sym typeface="Bagel Fat One"/>
              </a:rPr>
              <a:t>b) Bahan Kimia dalam Ubat-Ubatan</a:t>
            </a:r>
          </a:p>
        </p:txBody>
      </p:sp>
    </p:spTree>
    <p:extLst>
      <p:ext uri="{BB962C8B-B14F-4D97-AF65-F5344CB8AC3E}">
        <p14:creationId xmlns:p14="http://schemas.microsoft.com/office/powerpoint/2010/main" val="3388387059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ED3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1943100" y="-400050"/>
            <a:ext cx="11087100" cy="11087100"/>
          </a:xfrm>
          <a:custGeom>
            <a:avLst/>
            <a:gdLst/>
            <a:ahLst/>
            <a:cxnLst/>
            <a:rect l="l" t="t" r="r" b="b"/>
            <a:pathLst>
              <a:path w="11087100" h="11087100">
                <a:moveTo>
                  <a:pt x="0" y="0"/>
                </a:moveTo>
                <a:lnTo>
                  <a:pt x="11087100" y="0"/>
                </a:lnTo>
                <a:lnTo>
                  <a:pt x="11087100" y="11087100"/>
                </a:lnTo>
                <a:lnTo>
                  <a:pt x="0" y="110871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40000"/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9144000" y="-405548"/>
            <a:ext cx="11087100" cy="11087100"/>
          </a:xfrm>
          <a:custGeom>
            <a:avLst/>
            <a:gdLst/>
            <a:ahLst/>
            <a:cxnLst/>
            <a:rect l="l" t="t" r="r" b="b"/>
            <a:pathLst>
              <a:path w="11087100" h="11087100">
                <a:moveTo>
                  <a:pt x="0" y="0"/>
                </a:moveTo>
                <a:lnTo>
                  <a:pt x="11087100" y="0"/>
                </a:lnTo>
                <a:lnTo>
                  <a:pt x="11087100" y="11087100"/>
                </a:lnTo>
                <a:lnTo>
                  <a:pt x="0" y="110871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40000"/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-253441" y="7134204"/>
            <a:ext cx="19316939" cy="7987004"/>
          </a:xfrm>
          <a:custGeom>
            <a:avLst/>
            <a:gdLst/>
            <a:ahLst/>
            <a:cxnLst/>
            <a:rect l="l" t="t" r="r" b="b"/>
            <a:pathLst>
              <a:path w="19316939" h="7987004">
                <a:moveTo>
                  <a:pt x="0" y="0"/>
                </a:moveTo>
                <a:lnTo>
                  <a:pt x="19316940" y="0"/>
                </a:lnTo>
                <a:lnTo>
                  <a:pt x="19316940" y="7987004"/>
                </a:lnTo>
                <a:lnTo>
                  <a:pt x="0" y="798700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1602887" y="495301"/>
            <a:ext cx="15082226" cy="3289610"/>
          </a:xfrm>
          <a:custGeom>
            <a:avLst/>
            <a:gdLst/>
            <a:ahLst/>
            <a:cxnLst/>
            <a:rect l="l" t="t" r="r" b="b"/>
            <a:pathLst>
              <a:path w="15082226" h="5648979">
                <a:moveTo>
                  <a:pt x="0" y="0"/>
                </a:moveTo>
                <a:lnTo>
                  <a:pt x="15082226" y="0"/>
                </a:lnTo>
                <a:lnTo>
                  <a:pt x="15082226" y="5648980"/>
                </a:lnTo>
                <a:lnTo>
                  <a:pt x="0" y="5648980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9" name="TextBox 9"/>
          <p:cNvSpPr txBox="1"/>
          <p:nvPr/>
        </p:nvSpPr>
        <p:spPr>
          <a:xfrm>
            <a:off x="2087009" y="1393899"/>
            <a:ext cx="14113981" cy="223785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ts val="4356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485" b="0" i="0" u="none" strike="noStrike" kern="1200" cap="none" spc="0" normalizeH="0" baseline="0" noProof="0" dirty="0" err="1">
                <a:ln>
                  <a:noFill/>
                </a:ln>
                <a:solidFill>
                  <a:srgbClr val="75200F"/>
                </a:solidFill>
                <a:effectLst/>
                <a:uLnTx/>
                <a:uFillTx/>
                <a:latin typeface="TDTD가온"/>
                <a:ea typeface="TDTD가온"/>
                <a:cs typeface="TDTD가온"/>
                <a:sym typeface="TDTD가온"/>
              </a:rPr>
              <a:t>Kosmetik</a:t>
            </a:r>
            <a:r>
              <a:rPr kumimoji="0" lang="en-US" sz="3485" b="0" i="0" u="none" strike="noStrike" kern="1200" cap="none" spc="0" normalizeH="0" baseline="0" noProof="0" dirty="0">
                <a:ln>
                  <a:noFill/>
                </a:ln>
                <a:solidFill>
                  <a:srgbClr val="75200F"/>
                </a:solidFill>
                <a:effectLst/>
                <a:uLnTx/>
                <a:uFillTx/>
                <a:latin typeface="TDTD가온"/>
                <a:ea typeface="TDTD가온"/>
                <a:cs typeface="TDTD가온"/>
                <a:sym typeface="TDTD가온"/>
              </a:rPr>
              <a:t> </a:t>
            </a:r>
            <a:r>
              <a:rPr kumimoji="0" lang="en-US" sz="3485" b="0" i="0" u="none" strike="noStrike" kern="1200" cap="none" spc="0" normalizeH="0" baseline="0" noProof="0" dirty="0" err="1">
                <a:ln>
                  <a:noFill/>
                </a:ln>
                <a:solidFill>
                  <a:srgbClr val="75200F"/>
                </a:solidFill>
                <a:effectLst/>
                <a:uLnTx/>
                <a:uFillTx/>
                <a:latin typeface="TDTD가온"/>
                <a:ea typeface="TDTD가온"/>
                <a:cs typeface="TDTD가온"/>
                <a:sym typeface="TDTD가온"/>
              </a:rPr>
              <a:t>ialah</a:t>
            </a:r>
            <a:r>
              <a:rPr kumimoji="0" lang="en-US" sz="3485" b="0" i="0" u="none" strike="noStrike" kern="1200" cap="none" spc="0" normalizeH="0" baseline="0" noProof="0" dirty="0">
                <a:ln>
                  <a:noFill/>
                </a:ln>
                <a:solidFill>
                  <a:srgbClr val="75200F"/>
                </a:solidFill>
                <a:effectLst/>
                <a:uLnTx/>
                <a:uFillTx/>
                <a:latin typeface="TDTD가온"/>
                <a:ea typeface="TDTD가온"/>
                <a:cs typeface="TDTD가온"/>
                <a:sym typeface="TDTD가온"/>
              </a:rPr>
              <a:t> </a:t>
            </a:r>
            <a:r>
              <a:rPr kumimoji="0" lang="en-US" sz="3485" b="0" i="0" u="none" strike="noStrike" kern="1200" cap="none" spc="0" normalizeH="0" baseline="0" noProof="0" dirty="0" err="1">
                <a:ln>
                  <a:noFill/>
                </a:ln>
                <a:solidFill>
                  <a:srgbClr val="75200F"/>
                </a:solidFill>
                <a:effectLst/>
                <a:uLnTx/>
                <a:uFillTx/>
                <a:latin typeface="TDTD가온"/>
                <a:ea typeface="TDTD가온"/>
                <a:cs typeface="TDTD가온"/>
                <a:sym typeface="TDTD가온"/>
              </a:rPr>
              <a:t>produk</a:t>
            </a:r>
            <a:r>
              <a:rPr kumimoji="0" lang="en-US" sz="3485" b="0" i="0" u="none" strike="noStrike" kern="1200" cap="none" spc="0" normalizeH="0" baseline="0" noProof="0" dirty="0">
                <a:ln>
                  <a:noFill/>
                </a:ln>
                <a:solidFill>
                  <a:srgbClr val="75200F"/>
                </a:solidFill>
                <a:effectLst/>
                <a:uLnTx/>
                <a:uFillTx/>
                <a:latin typeface="TDTD가온"/>
                <a:ea typeface="TDTD가온"/>
                <a:cs typeface="TDTD가온"/>
                <a:sym typeface="TDTD가온"/>
              </a:rPr>
              <a:t> yang </a:t>
            </a:r>
            <a:r>
              <a:rPr kumimoji="0" lang="en-US" sz="3485" b="0" i="0" u="none" strike="noStrike" kern="1200" cap="none" spc="0" normalizeH="0" baseline="0" noProof="0" dirty="0" err="1">
                <a:ln>
                  <a:noFill/>
                </a:ln>
                <a:solidFill>
                  <a:srgbClr val="75200F"/>
                </a:solidFill>
                <a:effectLst/>
                <a:uLnTx/>
                <a:uFillTx/>
                <a:latin typeface="TDTD가온"/>
                <a:ea typeface="TDTD가온"/>
                <a:cs typeface="TDTD가온"/>
                <a:sym typeface="TDTD가온"/>
              </a:rPr>
              <a:t>digunakan</a:t>
            </a:r>
            <a:r>
              <a:rPr kumimoji="0" lang="en-US" sz="3485" b="0" i="0" u="none" strike="noStrike" kern="1200" cap="none" spc="0" normalizeH="0" baseline="0" noProof="0" dirty="0">
                <a:ln>
                  <a:noFill/>
                </a:ln>
                <a:solidFill>
                  <a:srgbClr val="75200F"/>
                </a:solidFill>
                <a:effectLst/>
                <a:uLnTx/>
                <a:uFillTx/>
                <a:latin typeface="TDTD가온"/>
                <a:ea typeface="TDTD가온"/>
                <a:cs typeface="TDTD가온"/>
                <a:sym typeface="TDTD가온"/>
              </a:rPr>
              <a:t> pada badan </a:t>
            </a:r>
            <a:r>
              <a:rPr kumimoji="0" lang="en-US" sz="3485" b="0" i="0" u="none" strike="noStrike" kern="1200" cap="none" spc="0" normalizeH="0" baseline="0" noProof="0" dirty="0" err="1">
                <a:ln>
                  <a:noFill/>
                </a:ln>
                <a:solidFill>
                  <a:srgbClr val="75200F"/>
                </a:solidFill>
                <a:effectLst/>
                <a:uLnTx/>
                <a:uFillTx/>
                <a:latin typeface="TDTD가온"/>
                <a:ea typeface="TDTD가온"/>
                <a:cs typeface="TDTD가온"/>
                <a:sym typeface="TDTD가온"/>
              </a:rPr>
              <a:t>manusia</a:t>
            </a:r>
            <a:r>
              <a:rPr kumimoji="0" lang="en-US" sz="3485" b="0" i="0" u="none" strike="noStrike" kern="1200" cap="none" spc="0" normalizeH="0" baseline="0" noProof="0" dirty="0">
                <a:ln>
                  <a:noFill/>
                </a:ln>
                <a:solidFill>
                  <a:srgbClr val="75200F"/>
                </a:solidFill>
                <a:effectLst/>
                <a:uLnTx/>
                <a:uFillTx/>
                <a:latin typeface="TDTD가온"/>
                <a:ea typeface="TDTD가온"/>
                <a:cs typeface="TDTD가온"/>
                <a:sym typeface="TDTD가온"/>
              </a:rPr>
              <a:t> </a:t>
            </a:r>
            <a:r>
              <a:rPr kumimoji="0" lang="en-US" sz="3485" b="0" i="0" u="none" strike="noStrike" kern="1200" cap="none" spc="0" normalizeH="0" baseline="0" noProof="0" dirty="0" err="1">
                <a:ln>
                  <a:noFill/>
                </a:ln>
                <a:solidFill>
                  <a:srgbClr val="75200F"/>
                </a:solidFill>
                <a:effectLst/>
                <a:uLnTx/>
                <a:uFillTx/>
                <a:latin typeface="TDTD가온"/>
                <a:ea typeface="TDTD가온"/>
                <a:cs typeface="TDTD가온"/>
                <a:sym typeface="TDTD가온"/>
              </a:rPr>
              <a:t>untuk</a:t>
            </a:r>
            <a:r>
              <a:rPr kumimoji="0" lang="en-US" sz="3485" b="0" i="0" u="none" strike="noStrike" kern="1200" cap="none" spc="0" normalizeH="0" baseline="0" noProof="0" dirty="0">
                <a:ln>
                  <a:noFill/>
                </a:ln>
                <a:solidFill>
                  <a:srgbClr val="75200F"/>
                </a:solidFill>
                <a:effectLst/>
                <a:uLnTx/>
                <a:uFillTx/>
                <a:latin typeface="TDTD가온"/>
                <a:ea typeface="TDTD가온"/>
                <a:cs typeface="TDTD가온"/>
                <a:sym typeface="TDTD가온"/>
              </a:rPr>
              <a:t> </a:t>
            </a:r>
            <a:r>
              <a:rPr kumimoji="0" lang="en-US" sz="3485" b="0" i="0" u="none" strike="noStrike" kern="1200" cap="none" spc="0" normalizeH="0" baseline="0" noProof="0" dirty="0" err="1">
                <a:ln>
                  <a:noFill/>
                </a:ln>
                <a:solidFill>
                  <a:srgbClr val="75200F"/>
                </a:solidFill>
                <a:effectLst/>
                <a:uLnTx/>
                <a:uFillTx/>
                <a:latin typeface="TDTD가온"/>
                <a:ea typeface="TDTD가온"/>
                <a:cs typeface="TDTD가온"/>
                <a:sym typeface="TDTD가온"/>
              </a:rPr>
              <a:t>membersih</a:t>
            </a:r>
            <a:r>
              <a:rPr kumimoji="0" lang="en-US" sz="3485" b="0" i="0" u="none" strike="noStrike" kern="1200" cap="none" spc="0" normalizeH="0" baseline="0" noProof="0" dirty="0">
                <a:ln>
                  <a:noFill/>
                </a:ln>
                <a:solidFill>
                  <a:srgbClr val="75200F"/>
                </a:solidFill>
                <a:effectLst/>
                <a:uLnTx/>
                <a:uFillTx/>
                <a:latin typeface="TDTD가온"/>
                <a:ea typeface="TDTD가온"/>
                <a:cs typeface="TDTD가온"/>
                <a:sym typeface="TDTD가온"/>
              </a:rPr>
              <a:t>, </a:t>
            </a:r>
            <a:r>
              <a:rPr kumimoji="0" lang="en-US" sz="3485" b="0" i="0" u="none" strike="noStrike" kern="1200" cap="none" spc="0" normalizeH="0" baseline="0" noProof="0" dirty="0" err="1">
                <a:ln>
                  <a:noFill/>
                </a:ln>
                <a:solidFill>
                  <a:srgbClr val="75200F"/>
                </a:solidFill>
                <a:effectLst/>
                <a:uLnTx/>
                <a:uFillTx/>
                <a:latin typeface="TDTD가온"/>
                <a:ea typeface="TDTD가온"/>
                <a:cs typeface="TDTD가온"/>
                <a:sym typeface="TDTD가온"/>
              </a:rPr>
              <a:t>memperindah</a:t>
            </a:r>
            <a:r>
              <a:rPr kumimoji="0" lang="en-US" sz="3485" b="0" i="0" u="none" strike="noStrike" kern="1200" cap="none" spc="0" normalizeH="0" baseline="0" noProof="0" dirty="0">
                <a:ln>
                  <a:noFill/>
                </a:ln>
                <a:solidFill>
                  <a:srgbClr val="75200F"/>
                </a:solidFill>
                <a:effectLst/>
                <a:uLnTx/>
                <a:uFillTx/>
                <a:latin typeface="TDTD가온"/>
                <a:ea typeface="TDTD가온"/>
                <a:cs typeface="TDTD가온"/>
                <a:sym typeface="TDTD가온"/>
              </a:rPr>
              <a:t> </a:t>
            </a:r>
            <a:r>
              <a:rPr kumimoji="0" lang="en-US" sz="3485" b="0" i="0" u="none" strike="noStrike" kern="1200" cap="none" spc="0" normalizeH="0" baseline="0" noProof="0" dirty="0" err="1">
                <a:ln>
                  <a:noFill/>
                </a:ln>
                <a:solidFill>
                  <a:srgbClr val="75200F"/>
                </a:solidFill>
                <a:effectLst/>
                <a:uLnTx/>
                <a:uFillTx/>
                <a:latin typeface="TDTD가온"/>
                <a:ea typeface="TDTD가온"/>
                <a:cs typeface="TDTD가온"/>
                <a:sym typeface="TDTD가온"/>
              </a:rPr>
              <a:t>atau</a:t>
            </a:r>
            <a:r>
              <a:rPr kumimoji="0" lang="en-US" sz="3485" b="0" i="0" u="none" strike="noStrike" kern="1200" cap="none" spc="0" normalizeH="0" baseline="0" noProof="0" dirty="0">
                <a:ln>
                  <a:noFill/>
                </a:ln>
                <a:solidFill>
                  <a:srgbClr val="75200F"/>
                </a:solidFill>
                <a:effectLst/>
                <a:uLnTx/>
                <a:uFillTx/>
                <a:latin typeface="TDTD가온"/>
                <a:ea typeface="TDTD가온"/>
                <a:cs typeface="TDTD가온"/>
                <a:sym typeface="TDTD가온"/>
              </a:rPr>
              <a:t> </a:t>
            </a:r>
            <a:r>
              <a:rPr kumimoji="0" lang="en-US" sz="3485" b="0" i="0" u="none" strike="noStrike" kern="1200" cap="none" spc="0" normalizeH="0" baseline="0" noProof="0" dirty="0" err="1">
                <a:ln>
                  <a:noFill/>
                </a:ln>
                <a:solidFill>
                  <a:srgbClr val="75200F"/>
                </a:solidFill>
                <a:effectLst/>
                <a:uLnTx/>
                <a:uFillTx/>
                <a:latin typeface="TDTD가온"/>
                <a:ea typeface="TDTD가온"/>
                <a:cs typeface="TDTD가온"/>
                <a:sym typeface="TDTD가온"/>
              </a:rPr>
              <a:t>mengubah</a:t>
            </a:r>
            <a:r>
              <a:rPr kumimoji="0" lang="en-US" sz="3485" b="0" i="0" u="none" strike="noStrike" kern="1200" cap="none" spc="0" normalizeH="0" baseline="0" noProof="0" dirty="0">
                <a:ln>
                  <a:noFill/>
                </a:ln>
                <a:solidFill>
                  <a:srgbClr val="75200F"/>
                </a:solidFill>
                <a:effectLst/>
                <a:uLnTx/>
                <a:uFillTx/>
                <a:latin typeface="TDTD가온"/>
                <a:ea typeface="TDTD가온"/>
                <a:cs typeface="TDTD가온"/>
                <a:sym typeface="TDTD가온"/>
              </a:rPr>
              <a:t> </a:t>
            </a:r>
            <a:r>
              <a:rPr kumimoji="0" lang="en-US" sz="3485" b="0" i="0" u="none" strike="noStrike" kern="1200" cap="none" spc="0" normalizeH="0" baseline="0" noProof="0" dirty="0" err="1">
                <a:ln>
                  <a:noFill/>
                </a:ln>
                <a:solidFill>
                  <a:srgbClr val="75200F"/>
                </a:solidFill>
                <a:effectLst/>
                <a:uLnTx/>
                <a:uFillTx/>
                <a:latin typeface="TDTD가온"/>
                <a:ea typeface="TDTD가온"/>
                <a:cs typeface="TDTD가온"/>
                <a:sym typeface="TDTD가온"/>
              </a:rPr>
              <a:t>penampilan</a:t>
            </a:r>
            <a:r>
              <a:rPr kumimoji="0" lang="en-US" sz="3485" b="0" i="0" u="none" strike="noStrike" kern="1200" cap="none" spc="0" normalizeH="0" baseline="0" noProof="0" dirty="0">
                <a:ln>
                  <a:noFill/>
                </a:ln>
                <a:solidFill>
                  <a:srgbClr val="75200F"/>
                </a:solidFill>
                <a:effectLst/>
                <a:uLnTx/>
                <a:uFillTx/>
                <a:latin typeface="TDTD가온"/>
                <a:ea typeface="TDTD가온"/>
                <a:cs typeface="TDTD가온"/>
                <a:sym typeface="TDTD가온"/>
              </a:rPr>
              <a:t> </a:t>
            </a:r>
            <a:r>
              <a:rPr kumimoji="0" lang="en-US" sz="3485" b="0" i="0" u="none" strike="noStrike" kern="1200" cap="none" spc="0" normalizeH="0" baseline="0" noProof="0" dirty="0" err="1">
                <a:ln>
                  <a:noFill/>
                </a:ln>
                <a:solidFill>
                  <a:srgbClr val="75200F"/>
                </a:solidFill>
                <a:effectLst/>
                <a:uLnTx/>
                <a:uFillTx/>
                <a:latin typeface="TDTD가온"/>
                <a:ea typeface="TDTD가온"/>
                <a:cs typeface="TDTD가온"/>
                <a:sym typeface="TDTD가온"/>
              </a:rPr>
              <a:t>tanpa</a:t>
            </a:r>
            <a:r>
              <a:rPr kumimoji="0" lang="en-US" sz="3485" b="0" i="0" u="none" strike="noStrike" kern="1200" cap="none" spc="0" normalizeH="0" baseline="0" noProof="0" dirty="0">
                <a:ln>
                  <a:noFill/>
                </a:ln>
                <a:solidFill>
                  <a:srgbClr val="75200F"/>
                </a:solidFill>
                <a:effectLst/>
                <a:uLnTx/>
                <a:uFillTx/>
                <a:latin typeface="TDTD가온"/>
                <a:ea typeface="TDTD가온"/>
                <a:cs typeface="TDTD가온"/>
                <a:sym typeface="TDTD가온"/>
              </a:rPr>
              <a:t> </a:t>
            </a:r>
            <a:r>
              <a:rPr kumimoji="0" lang="en-US" sz="3485" b="0" i="0" u="none" strike="noStrike" kern="1200" cap="none" spc="0" normalizeH="0" baseline="0" noProof="0" dirty="0" err="1">
                <a:ln>
                  <a:noFill/>
                </a:ln>
                <a:solidFill>
                  <a:srgbClr val="75200F"/>
                </a:solidFill>
                <a:effectLst/>
                <a:uLnTx/>
                <a:uFillTx/>
                <a:latin typeface="TDTD가온"/>
                <a:ea typeface="TDTD가온"/>
                <a:cs typeface="TDTD가온"/>
                <a:sym typeface="TDTD가온"/>
              </a:rPr>
              <a:t>menjejaskan</a:t>
            </a:r>
            <a:r>
              <a:rPr kumimoji="0" lang="en-US" sz="3485" b="0" i="0" u="none" strike="noStrike" kern="1200" cap="none" spc="0" normalizeH="0" baseline="0" noProof="0" dirty="0">
                <a:ln>
                  <a:noFill/>
                </a:ln>
                <a:solidFill>
                  <a:srgbClr val="75200F"/>
                </a:solidFill>
                <a:effectLst/>
                <a:uLnTx/>
                <a:uFillTx/>
                <a:latin typeface="TDTD가온"/>
                <a:ea typeface="TDTD가온"/>
                <a:cs typeface="TDTD가온"/>
                <a:sym typeface="TDTD가온"/>
              </a:rPr>
              <a:t> </a:t>
            </a:r>
            <a:r>
              <a:rPr kumimoji="0" lang="en-US" sz="3485" b="0" i="0" u="none" strike="noStrike" kern="1200" cap="none" spc="0" normalizeH="0" baseline="0" noProof="0" dirty="0" err="1">
                <a:ln>
                  <a:noFill/>
                </a:ln>
                <a:solidFill>
                  <a:srgbClr val="75200F"/>
                </a:solidFill>
                <a:effectLst/>
                <a:uLnTx/>
                <a:uFillTx/>
                <a:latin typeface="TDTD가온"/>
                <a:ea typeface="TDTD가온"/>
                <a:cs typeface="TDTD가온"/>
                <a:sym typeface="TDTD가온"/>
              </a:rPr>
              <a:t>struktur</a:t>
            </a:r>
            <a:r>
              <a:rPr kumimoji="0" lang="en-US" sz="3485" b="0" i="0" u="none" strike="noStrike" kern="1200" cap="none" spc="0" normalizeH="0" baseline="0" noProof="0" dirty="0">
                <a:ln>
                  <a:noFill/>
                </a:ln>
                <a:solidFill>
                  <a:srgbClr val="75200F"/>
                </a:solidFill>
                <a:effectLst/>
                <a:uLnTx/>
                <a:uFillTx/>
                <a:latin typeface="TDTD가온"/>
                <a:ea typeface="TDTD가온"/>
                <a:cs typeface="TDTD가온"/>
                <a:sym typeface="TDTD가온"/>
              </a:rPr>
              <a:t> </a:t>
            </a:r>
            <a:r>
              <a:rPr kumimoji="0" lang="en-US" sz="3485" b="0" i="0" u="none" strike="noStrike" kern="1200" cap="none" spc="0" normalizeH="0" baseline="0" noProof="0" dirty="0" err="1">
                <a:ln>
                  <a:noFill/>
                </a:ln>
                <a:solidFill>
                  <a:srgbClr val="75200F"/>
                </a:solidFill>
                <a:effectLst/>
                <a:uLnTx/>
                <a:uFillTx/>
                <a:latin typeface="TDTD가온"/>
                <a:ea typeface="TDTD가온"/>
                <a:cs typeface="TDTD가온"/>
                <a:sym typeface="TDTD가온"/>
              </a:rPr>
              <a:t>atau</a:t>
            </a:r>
            <a:r>
              <a:rPr kumimoji="0" lang="en-US" sz="3485" b="0" i="0" u="none" strike="noStrike" kern="1200" cap="none" spc="0" normalizeH="0" baseline="0" noProof="0" dirty="0">
                <a:ln>
                  <a:noFill/>
                </a:ln>
                <a:solidFill>
                  <a:srgbClr val="75200F"/>
                </a:solidFill>
                <a:effectLst/>
                <a:uLnTx/>
                <a:uFillTx/>
                <a:latin typeface="TDTD가온"/>
                <a:ea typeface="TDTD가온"/>
                <a:cs typeface="TDTD가온"/>
                <a:sym typeface="TDTD가온"/>
              </a:rPr>
              <a:t> </a:t>
            </a:r>
            <a:r>
              <a:rPr kumimoji="0" lang="en-US" sz="3485" b="0" i="0" u="none" strike="noStrike" kern="1200" cap="none" spc="0" normalizeH="0" baseline="0" noProof="0" dirty="0" err="1">
                <a:ln>
                  <a:noFill/>
                </a:ln>
                <a:solidFill>
                  <a:srgbClr val="75200F"/>
                </a:solidFill>
                <a:effectLst/>
                <a:uLnTx/>
                <a:uFillTx/>
                <a:latin typeface="TDTD가온"/>
                <a:ea typeface="TDTD가온"/>
                <a:cs typeface="TDTD가온"/>
                <a:sym typeface="TDTD가온"/>
              </a:rPr>
              <a:t>fungsi</a:t>
            </a:r>
            <a:r>
              <a:rPr kumimoji="0" lang="en-US" sz="3485" b="0" i="0" u="none" strike="noStrike" kern="1200" cap="none" spc="0" normalizeH="0" baseline="0" noProof="0" dirty="0">
                <a:ln>
                  <a:noFill/>
                </a:ln>
                <a:solidFill>
                  <a:srgbClr val="75200F"/>
                </a:solidFill>
                <a:effectLst/>
                <a:uLnTx/>
                <a:uFillTx/>
                <a:latin typeface="TDTD가온"/>
                <a:ea typeface="TDTD가온"/>
                <a:cs typeface="TDTD가온"/>
                <a:sym typeface="TDTD가온"/>
              </a:rPr>
              <a:t> badan.</a:t>
            </a:r>
          </a:p>
          <a:p>
            <a:pPr marL="0" marR="0" lvl="0" indent="0" algn="just" defTabSz="914400" rtl="0" eaLnBrk="1" fontAlgn="auto" latinLnBrk="0" hangingPunct="1">
              <a:lnSpc>
                <a:spcPts val="4356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485" b="0" i="0" u="none" strike="noStrike" kern="1200" cap="none" spc="0" normalizeH="0" baseline="0" noProof="0" dirty="0" err="1">
                <a:ln>
                  <a:noFill/>
                </a:ln>
                <a:solidFill>
                  <a:srgbClr val="75200F"/>
                </a:solidFill>
                <a:effectLst/>
                <a:uLnTx/>
                <a:uFillTx/>
                <a:latin typeface="TDTD가온"/>
                <a:ea typeface="TDTD가온"/>
                <a:cs typeface="TDTD가온"/>
                <a:sym typeface="TDTD가온"/>
              </a:rPr>
              <a:t>Contoh</a:t>
            </a:r>
            <a:r>
              <a:rPr kumimoji="0" lang="en-US" sz="3485" b="0" i="0" u="none" strike="noStrike" kern="1200" cap="none" spc="0" normalizeH="0" baseline="0" noProof="0" dirty="0">
                <a:ln>
                  <a:noFill/>
                </a:ln>
                <a:solidFill>
                  <a:srgbClr val="75200F"/>
                </a:solidFill>
                <a:effectLst/>
                <a:uLnTx/>
                <a:uFillTx/>
                <a:latin typeface="TDTD가온"/>
                <a:ea typeface="TDTD가온"/>
                <a:cs typeface="TDTD가온"/>
                <a:sym typeface="TDTD가온"/>
              </a:rPr>
              <a:t> </a:t>
            </a:r>
            <a:r>
              <a:rPr kumimoji="0" lang="en-US" sz="3485" b="0" i="0" u="none" strike="noStrike" kern="1200" cap="none" spc="0" normalizeH="0" baseline="0" noProof="0" dirty="0" err="1">
                <a:ln>
                  <a:noFill/>
                </a:ln>
                <a:solidFill>
                  <a:srgbClr val="75200F"/>
                </a:solidFill>
                <a:effectLst/>
                <a:uLnTx/>
                <a:uFillTx/>
                <a:latin typeface="TDTD가온"/>
                <a:ea typeface="TDTD가온"/>
                <a:cs typeface="TDTD가온"/>
                <a:sym typeface="TDTD가온"/>
              </a:rPr>
              <a:t>bahan</a:t>
            </a:r>
            <a:r>
              <a:rPr kumimoji="0" lang="en-US" sz="3485" b="0" i="0" u="none" strike="noStrike" kern="1200" cap="none" spc="0" normalizeH="0" baseline="0" noProof="0" dirty="0">
                <a:ln>
                  <a:noFill/>
                </a:ln>
                <a:solidFill>
                  <a:srgbClr val="75200F"/>
                </a:solidFill>
                <a:effectLst/>
                <a:uLnTx/>
                <a:uFillTx/>
                <a:latin typeface="TDTD가온"/>
                <a:ea typeface="TDTD가온"/>
                <a:cs typeface="TDTD가온"/>
                <a:sym typeface="TDTD가온"/>
              </a:rPr>
              <a:t> </a:t>
            </a:r>
            <a:r>
              <a:rPr kumimoji="0" lang="en-US" sz="3485" b="0" i="0" u="none" strike="noStrike" kern="1200" cap="none" spc="0" normalizeH="0" baseline="0" noProof="0" dirty="0" err="1">
                <a:ln>
                  <a:noFill/>
                </a:ln>
                <a:solidFill>
                  <a:srgbClr val="75200F"/>
                </a:solidFill>
                <a:effectLst/>
                <a:uLnTx/>
                <a:uFillTx/>
                <a:latin typeface="TDTD가온"/>
                <a:ea typeface="TDTD가온"/>
                <a:cs typeface="TDTD가온"/>
                <a:sym typeface="TDTD가온"/>
              </a:rPr>
              <a:t>kimia</a:t>
            </a:r>
            <a:r>
              <a:rPr kumimoji="0" lang="en-US" sz="3485" b="0" i="0" u="none" strike="noStrike" kern="1200" cap="none" spc="0" normalizeH="0" baseline="0" noProof="0" dirty="0">
                <a:ln>
                  <a:noFill/>
                </a:ln>
                <a:solidFill>
                  <a:srgbClr val="75200F"/>
                </a:solidFill>
                <a:effectLst/>
                <a:uLnTx/>
                <a:uFillTx/>
                <a:latin typeface="TDTD가온"/>
                <a:ea typeface="TDTD가온"/>
                <a:cs typeface="TDTD가온"/>
                <a:sym typeface="TDTD가온"/>
              </a:rPr>
              <a:t> </a:t>
            </a:r>
            <a:r>
              <a:rPr kumimoji="0" lang="en-US" sz="3485" b="0" i="0" u="none" strike="noStrike" kern="1200" cap="none" spc="0" normalizeH="0" baseline="0" noProof="0" dirty="0" err="1">
                <a:ln>
                  <a:noFill/>
                </a:ln>
                <a:solidFill>
                  <a:srgbClr val="75200F"/>
                </a:solidFill>
                <a:effectLst/>
                <a:uLnTx/>
                <a:uFillTx/>
                <a:latin typeface="TDTD가온"/>
                <a:ea typeface="TDTD가온"/>
                <a:cs typeface="TDTD가온"/>
                <a:sym typeface="TDTD가온"/>
              </a:rPr>
              <a:t>dalam</a:t>
            </a:r>
            <a:r>
              <a:rPr kumimoji="0" lang="en-US" sz="3485" b="0" i="0" u="none" strike="noStrike" kern="1200" cap="none" spc="0" normalizeH="0" baseline="0" noProof="0" dirty="0">
                <a:ln>
                  <a:noFill/>
                </a:ln>
                <a:solidFill>
                  <a:srgbClr val="75200F"/>
                </a:solidFill>
                <a:effectLst/>
                <a:uLnTx/>
                <a:uFillTx/>
                <a:latin typeface="TDTD가온"/>
                <a:ea typeface="TDTD가온"/>
                <a:cs typeface="TDTD가온"/>
                <a:sym typeface="TDTD가온"/>
              </a:rPr>
              <a:t> </a:t>
            </a:r>
            <a:r>
              <a:rPr kumimoji="0" lang="en-US" sz="3485" b="0" i="0" u="none" strike="noStrike" kern="1200" cap="none" spc="0" normalizeH="0" baseline="0" noProof="0" dirty="0" err="1">
                <a:ln>
                  <a:noFill/>
                </a:ln>
                <a:solidFill>
                  <a:srgbClr val="75200F"/>
                </a:solidFill>
                <a:effectLst/>
                <a:uLnTx/>
                <a:uFillTx/>
                <a:latin typeface="TDTD가온"/>
                <a:ea typeface="TDTD가온"/>
                <a:cs typeface="TDTD가온"/>
                <a:sym typeface="TDTD가온"/>
              </a:rPr>
              <a:t>kosmetik</a:t>
            </a:r>
            <a:r>
              <a:rPr kumimoji="0" lang="en-US" sz="3485" b="0" i="0" u="none" strike="noStrike" kern="1200" cap="none" spc="0" normalizeH="0" baseline="0" noProof="0" dirty="0">
                <a:ln>
                  <a:noFill/>
                </a:ln>
                <a:solidFill>
                  <a:srgbClr val="75200F"/>
                </a:solidFill>
                <a:effectLst/>
                <a:uLnTx/>
                <a:uFillTx/>
                <a:latin typeface="TDTD가온"/>
                <a:ea typeface="TDTD가온"/>
                <a:cs typeface="TDTD가온"/>
                <a:sym typeface="TDTD가온"/>
              </a:rPr>
              <a:t>: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3388106" y="716791"/>
            <a:ext cx="8703297" cy="67710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4400" b="0" i="0" u="none" strike="noStrike" kern="1200" cap="none" spc="0" normalizeH="0" baseline="0" noProof="0" dirty="0">
                <a:ln>
                  <a:noFill/>
                </a:ln>
                <a:solidFill>
                  <a:srgbClr val="75200F"/>
                </a:solidFill>
                <a:effectLst/>
                <a:uLnTx/>
                <a:uFillTx/>
                <a:latin typeface="Bagel Fat One"/>
                <a:ea typeface="Bagel Fat One"/>
                <a:cs typeface="Bagel Fat One"/>
                <a:sym typeface="Bagel Fat One"/>
              </a:rPr>
              <a:t>c) Bahan Kimia dalam Kosmetik</a:t>
            </a: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01C950DA-E128-4FAA-A503-AB25662FD3D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87537947"/>
              </p:ext>
            </p:extLst>
          </p:nvPr>
        </p:nvGraphicFramePr>
        <p:xfrm>
          <a:off x="3433943" y="4546747"/>
          <a:ext cx="11942169" cy="4846320"/>
        </p:xfrm>
        <a:graphic>
          <a:graphicData uri="http://schemas.openxmlformats.org/drawingml/2006/table">
            <a:tbl>
              <a:tblPr>
                <a:tableStyleId>{616DA210-FB5B-4158-B5E0-FEB733F419BA}</a:tableStyleId>
              </a:tblPr>
              <a:tblGrid>
                <a:gridCol w="3980723">
                  <a:extLst>
                    <a:ext uri="{9D8B030D-6E8A-4147-A177-3AD203B41FA5}">
                      <a16:colId xmlns:a16="http://schemas.microsoft.com/office/drawing/2014/main" val="656348045"/>
                    </a:ext>
                  </a:extLst>
                </a:gridCol>
                <a:gridCol w="3980723">
                  <a:extLst>
                    <a:ext uri="{9D8B030D-6E8A-4147-A177-3AD203B41FA5}">
                      <a16:colId xmlns:a16="http://schemas.microsoft.com/office/drawing/2014/main" val="1068749819"/>
                    </a:ext>
                  </a:extLst>
                </a:gridCol>
                <a:gridCol w="3980723">
                  <a:extLst>
                    <a:ext uri="{9D8B030D-6E8A-4147-A177-3AD203B41FA5}">
                      <a16:colId xmlns:a16="http://schemas.microsoft.com/office/drawing/2014/main" val="1896434194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ID" sz="3200" b="1" dirty="0" err="1"/>
                        <a:t>Kategori</a:t>
                      </a:r>
                      <a:endParaRPr lang="en-ID" sz="3200" b="1" dirty="0"/>
                    </a:p>
                  </a:txBody>
                  <a:tcPr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D" sz="3200" b="1" dirty="0" err="1"/>
                        <a:t>Tujuan</a:t>
                      </a:r>
                      <a:endParaRPr lang="en-ID" sz="3200" b="1" dirty="0"/>
                    </a:p>
                  </a:txBody>
                  <a:tcPr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D" sz="3200" b="1" dirty="0" err="1"/>
                        <a:t>Contoh</a:t>
                      </a:r>
                      <a:endParaRPr lang="en-ID" sz="3200" b="1" dirty="0"/>
                    </a:p>
                  </a:txBody>
                  <a:tcPr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7911022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ID" sz="3200" b="0" dirty="0" err="1"/>
                        <a:t>Pelembap</a:t>
                      </a:r>
                      <a:r>
                        <a:rPr lang="en-ID" sz="3200" b="0" dirty="0"/>
                        <a:t> (</a:t>
                      </a:r>
                      <a:r>
                        <a:rPr lang="en-ID" sz="3200" b="0" dirty="0" err="1"/>
                        <a:t>emolien</a:t>
                      </a:r>
                      <a:r>
                        <a:rPr lang="en-ID" sz="3200" b="0" dirty="0"/>
                        <a:t>)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ID" sz="3200" dirty="0" err="1"/>
                        <a:t>Melembapkan</a:t>
                      </a:r>
                      <a:r>
                        <a:rPr lang="en-ID" sz="3200" dirty="0"/>
                        <a:t> </a:t>
                      </a:r>
                      <a:r>
                        <a:rPr lang="en-ID" sz="3200" dirty="0" err="1"/>
                        <a:t>kulit</a:t>
                      </a:r>
                      <a:endParaRPr lang="en-ID" sz="32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ID" sz="3200"/>
                        <a:t>Gliserin, minyak jojoba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01284107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ID" sz="3200" b="0" dirty="0" err="1"/>
                        <a:t>Pelindung</a:t>
                      </a:r>
                      <a:r>
                        <a:rPr lang="en-ID" sz="3200" b="0" dirty="0"/>
                        <a:t> UV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ID" sz="3200"/>
                        <a:t>Melindungi kulit daripada sinaran matahari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ID" sz="3200"/>
                        <a:t>Titanium dioksida, zink oksida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58219926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ID" sz="3200" b="0" dirty="0" err="1"/>
                        <a:t>Pewangi</a:t>
                      </a:r>
                      <a:endParaRPr lang="en-ID" sz="3200" b="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ID" sz="3200"/>
                        <a:t>Memberi bau wangi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ID" sz="3200"/>
                        <a:t>Alkohol, ester wangian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7656229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ID" sz="3200" b="0" dirty="0" err="1"/>
                        <a:t>Bahan</a:t>
                      </a:r>
                      <a:r>
                        <a:rPr lang="en-ID" sz="3200" b="0" dirty="0"/>
                        <a:t> </a:t>
                      </a:r>
                      <a:r>
                        <a:rPr lang="en-ID" sz="3200" b="0" dirty="0" err="1"/>
                        <a:t>pemutih</a:t>
                      </a:r>
                      <a:endParaRPr lang="en-ID" sz="3200" b="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ID" sz="3200"/>
                        <a:t>Mencerahkan kulit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sv-SE" sz="3200" dirty="0"/>
                        <a:t>Hidrokuinon, arbutin (dengan kawalan ketat)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5977040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27546275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ED3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1943100" y="-400050"/>
            <a:ext cx="11087100" cy="11087100"/>
          </a:xfrm>
          <a:custGeom>
            <a:avLst/>
            <a:gdLst/>
            <a:ahLst/>
            <a:cxnLst/>
            <a:rect l="l" t="t" r="r" b="b"/>
            <a:pathLst>
              <a:path w="11087100" h="11087100">
                <a:moveTo>
                  <a:pt x="0" y="0"/>
                </a:moveTo>
                <a:lnTo>
                  <a:pt x="11087100" y="0"/>
                </a:lnTo>
                <a:lnTo>
                  <a:pt x="11087100" y="11087100"/>
                </a:lnTo>
                <a:lnTo>
                  <a:pt x="0" y="110871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40000"/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9144000" y="-405548"/>
            <a:ext cx="11087100" cy="11087100"/>
          </a:xfrm>
          <a:custGeom>
            <a:avLst/>
            <a:gdLst/>
            <a:ahLst/>
            <a:cxnLst/>
            <a:rect l="l" t="t" r="r" b="b"/>
            <a:pathLst>
              <a:path w="11087100" h="11087100">
                <a:moveTo>
                  <a:pt x="0" y="0"/>
                </a:moveTo>
                <a:lnTo>
                  <a:pt x="11087100" y="0"/>
                </a:lnTo>
                <a:lnTo>
                  <a:pt x="11087100" y="11087100"/>
                </a:lnTo>
                <a:lnTo>
                  <a:pt x="0" y="110871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40000"/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-253441" y="7134204"/>
            <a:ext cx="19316939" cy="7987004"/>
          </a:xfrm>
          <a:custGeom>
            <a:avLst/>
            <a:gdLst/>
            <a:ahLst/>
            <a:cxnLst/>
            <a:rect l="l" t="t" r="r" b="b"/>
            <a:pathLst>
              <a:path w="19316939" h="7987004">
                <a:moveTo>
                  <a:pt x="0" y="0"/>
                </a:moveTo>
                <a:lnTo>
                  <a:pt x="19316940" y="0"/>
                </a:lnTo>
                <a:lnTo>
                  <a:pt x="19316940" y="7987004"/>
                </a:lnTo>
                <a:lnTo>
                  <a:pt x="0" y="798700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1602887" y="505548"/>
            <a:ext cx="15082226" cy="3206357"/>
          </a:xfrm>
          <a:custGeom>
            <a:avLst/>
            <a:gdLst/>
            <a:ahLst/>
            <a:cxnLst/>
            <a:rect l="l" t="t" r="r" b="b"/>
            <a:pathLst>
              <a:path w="15082226" h="5648979">
                <a:moveTo>
                  <a:pt x="0" y="0"/>
                </a:moveTo>
                <a:lnTo>
                  <a:pt x="15082226" y="0"/>
                </a:lnTo>
                <a:lnTo>
                  <a:pt x="15082226" y="5648980"/>
                </a:lnTo>
                <a:lnTo>
                  <a:pt x="0" y="5648980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9" name="TextBox 9"/>
          <p:cNvSpPr txBox="1"/>
          <p:nvPr/>
        </p:nvSpPr>
        <p:spPr>
          <a:xfrm>
            <a:off x="2087009" y="1603662"/>
            <a:ext cx="14113981" cy="167360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ts val="4356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485" b="0" i="0" u="none" strike="noStrike" kern="1200" cap="none" spc="0" normalizeH="0" baseline="0" noProof="0" dirty="0" err="1">
                <a:ln>
                  <a:noFill/>
                </a:ln>
                <a:solidFill>
                  <a:srgbClr val="75200F"/>
                </a:solidFill>
                <a:effectLst/>
                <a:uLnTx/>
                <a:uFillTx/>
                <a:latin typeface="TDTD가온"/>
                <a:ea typeface="TDTD가온"/>
                <a:cs typeface="TDTD가온"/>
                <a:sym typeface="TDTD가온"/>
              </a:rPr>
              <a:t>Bahan</a:t>
            </a:r>
            <a:r>
              <a:rPr kumimoji="0" lang="en-US" sz="3485" b="0" i="0" u="none" strike="noStrike" kern="1200" cap="none" spc="0" normalizeH="0" baseline="0" noProof="0" dirty="0">
                <a:ln>
                  <a:noFill/>
                </a:ln>
                <a:solidFill>
                  <a:srgbClr val="75200F"/>
                </a:solidFill>
                <a:effectLst/>
                <a:uLnTx/>
                <a:uFillTx/>
                <a:latin typeface="TDTD가온"/>
                <a:ea typeface="TDTD가온"/>
                <a:cs typeface="TDTD가온"/>
                <a:sym typeface="TDTD가온"/>
              </a:rPr>
              <a:t> </a:t>
            </a:r>
            <a:r>
              <a:rPr kumimoji="0" lang="en-US" sz="3485" b="0" i="0" u="none" strike="noStrike" kern="1200" cap="none" spc="0" normalizeH="0" baseline="0" noProof="0" dirty="0" err="1">
                <a:ln>
                  <a:noFill/>
                </a:ln>
                <a:solidFill>
                  <a:srgbClr val="75200F"/>
                </a:solidFill>
                <a:effectLst/>
                <a:uLnTx/>
                <a:uFillTx/>
                <a:latin typeface="TDTD가온"/>
                <a:ea typeface="TDTD가온"/>
                <a:cs typeface="TDTD가온"/>
                <a:sym typeface="TDTD가온"/>
              </a:rPr>
              <a:t>pencuci</a:t>
            </a:r>
            <a:r>
              <a:rPr kumimoji="0" lang="en-US" sz="3485" b="0" i="0" u="none" strike="noStrike" kern="1200" cap="none" spc="0" normalizeH="0" baseline="0" noProof="0" dirty="0">
                <a:ln>
                  <a:noFill/>
                </a:ln>
                <a:solidFill>
                  <a:srgbClr val="75200F"/>
                </a:solidFill>
                <a:effectLst/>
                <a:uLnTx/>
                <a:uFillTx/>
                <a:latin typeface="TDTD가온"/>
                <a:ea typeface="TDTD가온"/>
                <a:cs typeface="TDTD가온"/>
                <a:sym typeface="TDTD가온"/>
              </a:rPr>
              <a:t> </a:t>
            </a:r>
            <a:r>
              <a:rPr kumimoji="0" lang="en-US" sz="3485" b="0" i="0" u="none" strike="noStrike" kern="1200" cap="none" spc="0" normalizeH="0" baseline="0" noProof="0" dirty="0" err="1">
                <a:ln>
                  <a:noFill/>
                </a:ln>
                <a:solidFill>
                  <a:srgbClr val="75200F"/>
                </a:solidFill>
                <a:effectLst/>
                <a:uLnTx/>
                <a:uFillTx/>
                <a:latin typeface="TDTD가온"/>
                <a:ea typeface="TDTD가온"/>
                <a:cs typeface="TDTD가온"/>
                <a:sym typeface="TDTD가온"/>
              </a:rPr>
              <a:t>digunakan</a:t>
            </a:r>
            <a:r>
              <a:rPr kumimoji="0" lang="en-US" sz="3485" b="0" i="0" u="none" strike="noStrike" kern="1200" cap="none" spc="0" normalizeH="0" baseline="0" noProof="0" dirty="0">
                <a:ln>
                  <a:noFill/>
                </a:ln>
                <a:solidFill>
                  <a:srgbClr val="75200F"/>
                </a:solidFill>
                <a:effectLst/>
                <a:uLnTx/>
                <a:uFillTx/>
                <a:latin typeface="TDTD가온"/>
                <a:ea typeface="TDTD가온"/>
                <a:cs typeface="TDTD가온"/>
                <a:sym typeface="TDTD가온"/>
              </a:rPr>
              <a:t> </a:t>
            </a:r>
            <a:r>
              <a:rPr kumimoji="0" lang="en-US" sz="3485" b="0" i="0" u="none" strike="noStrike" kern="1200" cap="none" spc="0" normalizeH="0" baseline="0" noProof="0" dirty="0" err="1">
                <a:ln>
                  <a:noFill/>
                </a:ln>
                <a:solidFill>
                  <a:srgbClr val="75200F"/>
                </a:solidFill>
                <a:effectLst/>
                <a:uLnTx/>
                <a:uFillTx/>
                <a:latin typeface="TDTD가온"/>
                <a:ea typeface="TDTD가온"/>
                <a:cs typeface="TDTD가온"/>
                <a:sym typeface="TDTD가온"/>
              </a:rPr>
              <a:t>untuk</a:t>
            </a:r>
            <a:r>
              <a:rPr kumimoji="0" lang="en-US" sz="3485" b="0" i="0" u="none" strike="noStrike" kern="1200" cap="none" spc="0" normalizeH="0" baseline="0" noProof="0" dirty="0">
                <a:ln>
                  <a:noFill/>
                </a:ln>
                <a:solidFill>
                  <a:srgbClr val="75200F"/>
                </a:solidFill>
                <a:effectLst/>
                <a:uLnTx/>
                <a:uFillTx/>
                <a:latin typeface="TDTD가온"/>
                <a:ea typeface="TDTD가온"/>
                <a:cs typeface="TDTD가온"/>
                <a:sym typeface="TDTD가온"/>
              </a:rPr>
              <a:t> </a:t>
            </a:r>
            <a:r>
              <a:rPr kumimoji="0" lang="en-US" sz="3485" b="0" i="0" u="none" strike="noStrike" kern="1200" cap="none" spc="0" normalizeH="0" baseline="0" noProof="0" dirty="0" err="1">
                <a:ln>
                  <a:noFill/>
                </a:ln>
                <a:solidFill>
                  <a:srgbClr val="75200F"/>
                </a:solidFill>
                <a:effectLst/>
                <a:uLnTx/>
                <a:uFillTx/>
                <a:latin typeface="TDTD가온"/>
                <a:ea typeface="TDTD가온"/>
                <a:cs typeface="TDTD가온"/>
                <a:sym typeface="TDTD가온"/>
              </a:rPr>
              <a:t>menghilangkan</a:t>
            </a:r>
            <a:r>
              <a:rPr kumimoji="0" lang="en-US" sz="3485" b="0" i="0" u="none" strike="noStrike" kern="1200" cap="none" spc="0" normalizeH="0" baseline="0" noProof="0" dirty="0">
                <a:ln>
                  <a:noFill/>
                </a:ln>
                <a:solidFill>
                  <a:srgbClr val="75200F"/>
                </a:solidFill>
                <a:effectLst/>
                <a:uLnTx/>
                <a:uFillTx/>
                <a:latin typeface="TDTD가온"/>
                <a:ea typeface="TDTD가온"/>
                <a:cs typeface="TDTD가온"/>
                <a:sym typeface="TDTD가온"/>
              </a:rPr>
              <a:t> </a:t>
            </a:r>
            <a:r>
              <a:rPr kumimoji="0" lang="en-US" sz="3485" b="0" i="0" u="none" strike="noStrike" kern="1200" cap="none" spc="0" normalizeH="0" baseline="0" noProof="0" dirty="0" err="1">
                <a:ln>
                  <a:noFill/>
                </a:ln>
                <a:solidFill>
                  <a:srgbClr val="75200F"/>
                </a:solidFill>
                <a:effectLst/>
                <a:uLnTx/>
                <a:uFillTx/>
                <a:latin typeface="TDTD가온"/>
                <a:ea typeface="TDTD가온"/>
                <a:cs typeface="TDTD가온"/>
                <a:sym typeface="TDTD가온"/>
              </a:rPr>
              <a:t>kotoran</a:t>
            </a:r>
            <a:r>
              <a:rPr kumimoji="0" lang="en-US" sz="3485" b="0" i="0" u="none" strike="noStrike" kern="1200" cap="none" spc="0" normalizeH="0" baseline="0" noProof="0" dirty="0">
                <a:ln>
                  <a:noFill/>
                </a:ln>
                <a:solidFill>
                  <a:srgbClr val="75200F"/>
                </a:solidFill>
                <a:effectLst/>
                <a:uLnTx/>
                <a:uFillTx/>
                <a:latin typeface="TDTD가온"/>
                <a:ea typeface="TDTD가온"/>
                <a:cs typeface="TDTD가온"/>
                <a:sym typeface="TDTD가온"/>
              </a:rPr>
              <a:t>, </a:t>
            </a:r>
            <a:r>
              <a:rPr kumimoji="0" lang="en-US" sz="3485" b="0" i="0" u="none" strike="noStrike" kern="1200" cap="none" spc="0" normalizeH="0" baseline="0" noProof="0" dirty="0" err="1">
                <a:ln>
                  <a:noFill/>
                </a:ln>
                <a:solidFill>
                  <a:srgbClr val="75200F"/>
                </a:solidFill>
                <a:effectLst/>
                <a:uLnTx/>
                <a:uFillTx/>
                <a:latin typeface="TDTD가온"/>
                <a:ea typeface="TDTD가온"/>
                <a:cs typeface="TDTD가온"/>
                <a:sym typeface="TDTD가온"/>
              </a:rPr>
              <a:t>minyak</a:t>
            </a:r>
            <a:r>
              <a:rPr kumimoji="0" lang="en-US" sz="3485" b="0" i="0" u="none" strike="noStrike" kern="1200" cap="none" spc="0" normalizeH="0" baseline="0" noProof="0" dirty="0">
                <a:ln>
                  <a:noFill/>
                </a:ln>
                <a:solidFill>
                  <a:srgbClr val="75200F"/>
                </a:solidFill>
                <a:effectLst/>
                <a:uLnTx/>
                <a:uFillTx/>
                <a:latin typeface="TDTD가온"/>
                <a:ea typeface="TDTD가온"/>
                <a:cs typeface="TDTD가온"/>
                <a:sym typeface="TDTD가온"/>
              </a:rPr>
              <a:t>, dan </a:t>
            </a:r>
            <a:r>
              <a:rPr kumimoji="0" lang="en-US" sz="3485" b="0" i="0" u="none" strike="noStrike" kern="1200" cap="none" spc="0" normalizeH="0" baseline="0" noProof="0" dirty="0" err="1">
                <a:ln>
                  <a:noFill/>
                </a:ln>
                <a:solidFill>
                  <a:srgbClr val="75200F"/>
                </a:solidFill>
                <a:effectLst/>
                <a:uLnTx/>
                <a:uFillTx/>
                <a:latin typeface="TDTD가온"/>
                <a:ea typeface="TDTD가온"/>
                <a:cs typeface="TDTD가온"/>
                <a:sym typeface="TDTD가온"/>
              </a:rPr>
              <a:t>mikroorganisma</a:t>
            </a:r>
            <a:r>
              <a:rPr kumimoji="0" lang="en-US" sz="3485" b="0" i="0" u="none" strike="noStrike" kern="1200" cap="none" spc="0" normalizeH="0" baseline="0" noProof="0" dirty="0">
                <a:ln>
                  <a:noFill/>
                </a:ln>
                <a:solidFill>
                  <a:srgbClr val="75200F"/>
                </a:solidFill>
                <a:effectLst/>
                <a:uLnTx/>
                <a:uFillTx/>
                <a:latin typeface="TDTD가온"/>
                <a:ea typeface="TDTD가온"/>
                <a:cs typeface="TDTD가온"/>
                <a:sym typeface="TDTD가온"/>
              </a:rPr>
              <a:t> </a:t>
            </a:r>
            <a:r>
              <a:rPr kumimoji="0" lang="en-US" sz="3485" b="0" i="0" u="none" strike="noStrike" kern="1200" cap="none" spc="0" normalizeH="0" baseline="0" noProof="0" dirty="0" err="1">
                <a:ln>
                  <a:noFill/>
                </a:ln>
                <a:solidFill>
                  <a:srgbClr val="75200F"/>
                </a:solidFill>
                <a:effectLst/>
                <a:uLnTx/>
                <a:uFillTx/>
                <a:latin typeface="TDTD가온"/>
                <a:ea typeface="TDTD가온"/>
                <a:cs typeface="TDTD가온"/>
                <a:sym typeface="TDTD가온"/>
              </a:rPr>
              <a:t>dari</a:t>
            </a:r>
            <a:r>
              <a:rPr kumimoji="0" lang="en-US" sz="3485" b="0" i="0" u="none" strike="noStrike" kern="1200" cap="none" spc="0" normalizeH="0" baseline="0" noProof="0" dirty="0">
                <a:ln>
                  <a:noFill/>
                </a:ln>
                <a:solidFill>
                  <a:srgbClr val="75200F"/>
                </a:solidFill>
                <a:effectLst/>
                <a:uLnTx/>
                <a:uFillTx/>
                <a:latin typeface="TDTD가온"/>
                <a:ea typeface="TDTD가온"/>
                <a:cs typeface="TDTD가온"/>
                <a:sym typeface="TDTD가온"/>
              </a:rPr>
              <a:t> </a:t>
            </a:r>
            <a:r>
              <a:rPr kumimoji="0" lang="en-US" sz="3485" b="0" i="0" u="none" strike="noStrike" kern="1200" cap="none" spc="0" normalizeH="0" baseline="0" noProof="0" dirty="0" err="1">
                <a:ln>
                  <a:noFill/>
                </a:ln>
                <a:solidFill>
                  <a:srgbClr val="75200F"/>
                </a:solidFill>
                <a:effectLst/>
                <a:uLnTx/>
                <a:uFillTx/>
                <a:latin typeface="TDTD가온"/>
                <a:ea typeface="TDTD가온"/>
                <a:cs typeface="TDTD가온"/>
                <a:sym typeface="TDTD가온"/>
              </a:rPr>
              <a:t>permukaan</a:t>
            </a:r>
            <a:r>
              <a:rPr kumimoji="0" lang="en-US" sz="3485" b="0" i="0" u="none" strike="noStrike" kern="1200" cap="none" spc="0" normalizeH="0" baseline="0" noProof="0" dirty="0">
                <a:ln>
                  <a:noFill/>
                </a:ln>
                <a:solidFill>
                  <a:srgbClr val="75200F"/>
                </a:solidFill>
                <a:effectLst/>
                <a:uLnTx/>
                <a:uFillTx/>
                <a:latin typeface="TDTD가온"/>
                <a:ea typeface="TDTD가온"/>
                <a:cs typeface="TDTD가온"/>
                <a:sym typeface="TDTD가온"/>
              </a:rPr>
              <a:t> </a:t>
            </a:r>
            <a:r>
              <a:rPr kumimoji="0" lang="en-US" sz="3485" b="0" i="0" u="none" strike="noStrike" kern="1200" cap="none" spc="0" normalizeH="0" baseline="0" noProof="0" dirty="0" err="1">
                <a:ln>
                  <a:noFill/>
                </a:ln>
                <a:solidFill>
                  <a:srgbClr val="75200F"/>
                </a:solidFill>
                <a:effectLst/>
                <a:uLnTx/>
                <a:uFillTx/>
                <a:latin typeface="TDTD가온"/>
                <a:ea typeface="TDTD가온"/>
                <a:cs typeface="TDTD가온"/>
                <a:sym typeface="TDTD가온"/>
              </a:rPr>
              <a:t>atau</a:t>
            </a:r>
            <a:r>
              <a:rPr kumimoji="0" lang="en-US" sz="3485" b="0" i="0" u="none" strike="noStrike" kern="1200" cap="none" spc="0" normalizeH="0" baseline="0" noProof="0" dirty="0">
                <a:ln>
                  <a:noFill/>
                </a:ln>
                <a:solidFill>
                  <a:srgbClr val="75200F"/>
                </a:solidFill>
                <a:effectLst/>
                <a:uLnTx/>
                <a:uFillTx/>
                <a:latin typeface="TDTD가온"/>
                <a:ea typeface="TDTD가온"/>
                <a:cs typeface="TDTD가온"/>
                <a:sym typeface="TDTD가온"/>
              </a:rPr>
              <a:t> </a:t>
            </a:r>
            <a:r>
              <a:rPr kumimoji="0" lang="en-US" sz="3485" b="0" i="0" u="none" strike="noStrike" kern="1200" cap="none" spc="0" normalizeH="0" baseline="0" noProof="0" dirty="0" err="1">
                <a:ln>
                  <a:noFill/>
                </a:ln>
                <a:solidFill>
                  <a:srgbClr val="75200F"/>
                </a:solidFill>
                <a:effectLst/>
                <a:uLnTx/>
                <a:uFillTx/>
                <a:latin typeface="TDTD가온"/>
                <a:ea typeface="TDTD가온"/>
                <a:cs typeface="TDTD가온"/>
                <a:sym typeface="TDTD가온"/>
              </a:rPr>
              <a:t>fabrik</a:t>
            </a:r>
            <a:r>
              <a:rPr kumimoji="0" lang="en-US" sz="3485" b="0" i="0" u="none" strike="noStrike" kern="1200" cap="none" spc="0" normalizeH="0" baseline="0" noProof="0" dirty="0">
                <a:ln>
                  <a:noFill/>
                </a:ln>
                <a:solidFill>
                  <a:srgbClr val="75200F"/>
                </a:solidFill>
                <a:effectLst/>
                <a:uLnTx/>
                <a:uFillTx/>
                <a:latin typeface="TDTD가온"/>
                <a:ea typeface="TDTD가온"/>
                <a:cs typeface="TDTD가온"/>
                <a:sym typeface="TDTD가온"/>
              </a:rPr>
              <a:t>.</a:t>
            </a:r>
          </a:p>
          <a:p>
            <a:pPr marL="0" marR="0" lvl="0" indent="0" algn="just" defTabSz="914400" rtl="0" eaLnBrk="1" fontAlgn="auto" latinLnBrk="0" hangingPunct="1">
              <a:lnSpc>
                <a:spcPts val="4356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485" b="0" i="0" u="none" strike="noStrike" kern="1200" cap="none" spc="0" normalizeH="0" baseline="0" noProof="0" dirty="0" err="1">
                <a:ln>
                  <a:noFill/>
                </a:ln>
                <a:solidFill>
                  <a:srgbClr val="75200F"/>
                </a:solidFill>
                <a:effectLst/>
                <a:uLnTx/>
                <a:uFillTx/>
                <a:latin typeface="TDTD가온"/>
                <a:ea typeface="TDTD가온"/>
                <a:cs typeface="TDTD가온"/>
                <a:sym typeface="TDTD가온"/>
              </a:rPr>
              <a:t>Bahan</a:t>
            </a:r>
            <a:r>
              <a:rPr kumimoji="0" lang="en-US" sz="3485" b="0" i="0" u="none" strike="noStrike" kern="1200" cap="none" spc="0" normalizeH="0" baseline="0" noProof="0" dirty="0">
                <a:ln>
                  <a:noFill/>
                </a:ln>
                <a:solidFill>
                  <a:srgbClr val="75200F"/>
                </a:solidFill>
                <a:effectLst/>
                <a:uLnTx/>
                <a:uFillTx/>
                <a:latin typeface="TDTD가온"/>
                <a:ea typeface="TDTD가온"/>
                <a:cs typeface="TDTD가온"/>
                <a:sym typeface="TDTD가온"/>
              </a:rPr>
              <a:t> </a:t>
            </a:r>
            <a:r>
              <a:rPr kumimoji="0" lang="en-US" sz="3485" b="0" i="0" u="none" strike="noStrike" kern="1200" cap="none" spc="0" normalizeH="0" baseline="0" noProof="0" dirty="0" err="1">
                <a:ln>
                  <a:noFill/>
                </a:ln>
                <a:solidFill>
                  <a:srgbClr val="75200F"/>
                </a:solidFill>
                <a:effectLst/>
                <a:uLnTx/>
                <a:uFillTx/>
                <a:latin typeface="TDTD가온"/>
                <a:ea typeface="TDTD가온"/>
                <a:cs typeface="TDTD가온"/>
                <a:sym typeface="TDTD가온"/>
              </a:rPr>
              <a:t>utama</a:t>
            </a:r>
            <a:r>
              <a:rPr kumimoji="0" lang="en-US" sz="3485" b="0" i="0" u="none" strike="noStrike" kern="1200" cap="none" spc="0" normalizeH="0" baseline="0" noProof="0" dirty="0">
                <a:ln>
                  <a:noFill/>
                </a:ln>
                <a:solidFill>
                  <a:srgbClr val="75200F"/>
                </a:solidFill>
                <a:effectLst/>
                <a:uLnTx/>
                <a:uFillTx/>
                <a:latin typeface="TDTD가온"/>
                <a:ea typeface="TDTD가온"/>
                <a:cs typeface="TDTD가온"/>
                <a:sym typeface="TDTD가온"/>
              </a:rPr>
              <a:t> </a:t>
            </a:r>
            <a:r>
              <a:rPr kumimoji="0" lang="en-US" sz="3485" b="0" i="0" u="none" strike="noStrike" kern="1200" cap="none" spc="0" normalizeH="0" baseline="0" noProof="0" dirty="0" err="1">
                <a:ln>
                  <a:noFill/>
                </a:ln>
                <a:solidFill>
                  <a:srgbClr val="75200F"/>
                </a:solidFill>
                <a:effectLst/>
                <a:uLnTx/>
                <a:uFillTx/>
                <a:latin typeface="TDTD가온"/>
                <a:ea typeface="TDTD가온"/>
                <a:cs typeface="TDTD가온"/>
                <a:sym typeface="TDTD가온"/>
              </a:rPr>
              <a:t>dalam</a:t>
            </a:r>
            <a:r>
              <a:rPr kumimoji="0" lang="en-US" sz="3485" b="0" i="0" u="none" strike="noStrike" kern="1200" cap="none" spc="0" normalizeH="0" baseline="0" noProof="0" dirty="0">
                <a:ln>
                  <a:noFill/>
                </a:ln>
                <a:solidFill>
                  <a:srgbClr val="75200F"/>
                </a:solidFill>
                <a:effectLst/>
                <a:uLnTx/>
                <a:uFillTx/>
                <a:latin typeface="TDTD가온"/>
                <a:ea typeface="TDTD가온"/>
                <a:cs typeface="TDTD가온"/>
                <a:sym typeface="TDTD가온"/>
              </a:rPr>
              <a:t> </a:t>
            </a:r>
            <a:r>
              <a:rPr kumimoji="0" lang="en-US" sz="3485" b="0" i="0" u="none" strike="noStrike" kern="1200" cap="none" spc="0" normalizeH="0" baseline="0" noProof="0" dirty="0" err="1">
                <a:ln>
                  <a:noFill/>
                </a:ln>
                <a:solidFill>
                  <a:srgbClr val="75200F"/>
                </a:solidFill>
                <a:effectLst/>
                <a:uLnTx/>
                <a:uFillTx/>
                <a:latin typeface="TDTD가온"/>
                <a:ea typeface="TDTD가온"/>
                <a:cs typeface="TDTD가온"/>
                <a:sym typeface="TDTD가온"/>
              </a:rPr>
              <a:t>pencuci</a:t>
            </a:r>
            <a:r>
              <a:rPr kumimoji="0" lang="en-US" sz="3485" b="0" i="0" u="none" strike="noStrike" kern="1200" cap="none" spc="0" normalizeH="0" baseline="0" noProof="0" dirty="0">
                <a:ln>
                  <a:noFill/>
                </a:ln>
                <a:solidFill>
                  <a:srgbClr val="75200F"/>
                </a:solidFill>
                <a:effectLst/>
                <a:uLnTx/>
                <a:uFillTx/>
                <a:latin typeface="TDTD가온"/>
                <a:ea typeface="TDTD가온"/>
                <a:cs typeface="TDTD가온"/>
                <a:sym typeface="TDTD가온"/>
              </a:rPr>
              <a:t>: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3600450" y="716051"/>
            <a:ext cx="10401030" cy="67710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4400" b="0" i="0" u="none" strike="noStrike" kern="1200" cap="none" spc="0" normalizeH="0" baseline="0" noProof="0" dirty="0">
                <a:ln>
                  <a:noFill/>
                </a:ln>
                <a:solidFill>
                  <a:srgbClr val="75200F"/>
                </a:solidFill>
                <a:effectLst/>
                <a:uLnTx/>
                <a:uFillTx/>
                <a:latin typeface="Bagel Fat One"/>
                <a:ea typeface="Bagel Fat One"/>
                <a:cs typeface="Bagel Fat One"/>
                <a:sym typeface="Bagel Fat One"/>
              </a:rPr>
              <a:t>d) Bahan Kimia dalam Bahan Pencuci</a:t>
            </a: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02F4778B-99AC-4051-ACA4-1A695A6F091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55322221"/>
              </p:ext>
            </p:extLst>
          </p:nvPr>
        </p:nvGraphicFramePr>
        <p:xfrm>
          <a:off x="2457585" y="4037198"/>
          <a:ext cx="13372830" cy="5913120"/>
        </p:xfrm>
        <a:graphic>
          <a:graphicData uri="http://schemas.openxmlformats.org/drawingml/2006/table">
            <a:tbl>
              <a:tblPr>
                <a:tableStyleId>{616DA210-FB5B-4158-B5E0-FEB733F419BA}</a:tableStyleId>
              </a:tblPr>
              <a:tblGrid>
                <a:gridCol w="3758355">
                  <a:extLst>
                    <a:ext uri="{9D8B030D-6E8A-4147-A177-3AD203B41FA5}">
                      <a16:colId xmlns:a16="http://schemas.microsoft.com/office/drawing/2014/main" val="3532102329"/>
                    </a:ext>
                  </a:extLst>
                </a:gridCol>
                <a:gridCol w="6535205">
                  <a:extLst>
                    <a:ext uri="{9D8B030D-6E8A-4147-A177-3AD203B41FA5}">
                      <a16:colId xmlns:a16="http://schemas.microsoft.com/office/drawing/2014/main" val="1542469004"/>
                    </a:ext>
                  </a:extLst>
                </a:gridCol>
                <a:gridCol w="3079270">
                  <a:extLst>
                    <a:ext uri="{9D8B030D-6E8A-4147-A177-3AD203B41FA5}">
                      <a16:colId xmlns:a16="http://schemas.microsoft.com/office/drawing/2014/main" val="3601956264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ID" sz="3200" b="1" dirty="0" err="1"/>
                        <a:t>Komponen</a:t>
                      </a:r>
                      <a:endParaRPr lang="en-ID" sz="3200" b="1" dirty="0"/>
                    </a:p>
                  </a:txBody>
                  <a:tcPr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D" sz="3200" b="1" dirty="0" err="1"/>
                        <a:t>Fungsi</a:t>
                      </a:r>
                      <a:endParaRPr lang="en-ID" sz="3200" b="1" dirty="0"/>
                    </a:p>
                  </a:txBody>
                  <a:tcPr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D" sz="3200" b="1" dirty="0" err="1"/>
                        <a:t>Contoh</a:t>
                      </a:r>
                      <a:endParaRPr lang="en-ID" sz="3200" b="1" dirty="0"/>
                    </a:p>
                  </a:txBody>
                  <a:tcPr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68963636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ID" sz="3200" b="1"/>
                        <a:t>Surfaktan</a:t>
                      </a:r>
                      <a:endParaRPr lang="en-ID" sz="320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i-FI" sz="3200"/>
                        <a:t>Menurunkan ketegangan permukaan dan menanggalkan kotoran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ID" sz="3200"/>
                        <a:t>Natrium lauril sulfat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31360642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ID" sz="3200" b="1"/>
                        <a:t>Agen peluntur</a:t>
                      </a:r>
                      <a:endParaRPr lang="en-ID" sz="320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ID" sz="3200"/>
                        <a:t>Memutihkan dan mensteril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ID" sz="3200"/>
                        <a:t>Natrium hipoklorit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35053006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ID" sz="3200" b="1"/>
                        <a:t>Enzim</a:t>
                      </a:r>
                      <a:endParaRPr lang="en-ID" sz="320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ID" sz="3200"/>
                        <a:t>Menguraikan noda protein dan kanji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ID" sz="3200"/>
                        <a:t>Protease, amilase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28978765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ID" sz="3200" b="1"/>
                        <a:t>Aromatik</a:t>
                      </a:r>
                      <a:endParaRPr lang="en-ID" sz="320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ID" sz="3200"/>
                        <a:t>Memberikan bau wangi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ID" sz="3200"/>
                        <a:t>Minyak pati, ester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25459353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ID" sz="3200" b="1"/>
                        <a:t>Pelembut fabrik</a:t>
                      </a:r>
                      <a:endParaRPr lang="en-ID" sz="320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ID" sz="3200"/>
                        <a:t>Melembutkan pakaian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ID" sz="3200" dirty="0" err="1"/>
                        <a:t>Kuarterner</a:t>
                      </a:r>
                      <a:r>
                        <a:rPr lang="en-ID" sz="3200" dirty="0"/>
                        <a:t> </a:t>
                      </a:r>
                      <a:r>
                        <a:rPr lang="en-ID" sz="3200" dirty="0" err="1"/>
                        <a:t>amonium</a:t>
                      </a:r>
                      <a:endParaRPr lang="en-ID" sz="32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4887541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23811928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ED3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1943100" y="-394552"/>
            <a:ext cx="11087100" cy="11087100"/>
          </a:xfrm>
          <a:custGeom>
            <a:avLst/>
            <a:gdLst/>
            <a:ahLst/>
            <a:cxnLst/>
            <a:rect l="l" t="t" r="r" b="b"/>
            <a:pathLst>
              <a:path w="11087100" h="11087100">
                <a:moveTo>
                  <a:pt x="0" y="0"/>
                </a:moveTo>
                <a:lnTo>
                  <a:pt x="11087100" y="0"/>
                </a:lnTo>
                <a:lnTo>
                  <a:pt x="11087100" y="11087100"/>
                </a:lnTo>
                <a:lnTo>
                  <a:pt x="0" y="110871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40000"/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9144000" y="-405548"/>
            <a:ext cx="11087100" cy="11087100"/>
          </a:xfrm>
          <a:custGeom>
            <a:avLst/>
            <a:gdLst/>
            <a:ahLst/>
            <a:cxnLst/>
            <a:rect l="l" t="t" r="r" b="b"/>
            <a:pathLst>
              <a:path w="11087100" h="11087100">
                <a:moveTo>
                  <a:pt x="0" y="0"/>
                </a:moveTo>
                <a:lnTo>
                  <a:pt x="11087100" y="0"/>
                </a:lnTo>
                <a:lnTo>
                  <a:pt x="11087100" y="11087100"/>
                </a:lnTo>
                <a:lnTo>
                  <a:pt x="0" y="110871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40000"/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-253441" y="7134204"/>
            <a:ext cx="19316939" cy="7987004"/>
          </a:xfrm>
          <a:custGeom>
            <a:avLst/>
            <a:gdLst/>
            <a:ahLst/>
            <a:cxnLst/>
            <a:rect l="l" t="t" r="r" b="b"/>
            <a:pathLst>
              <a:path w="19316939" h="7987004">
                <a:moveTo>
                  <a:pt x="0" y="0"/>
                </a:moveTo>
                <a:lnTo>
                  <a:pt x="19316940" y="0"/>
                </a:lnTo>
                <a:lnTo>
                  <a:pt x="19316940" y="7987004"/>
                </a:lnTo>
                <a:lnTo>
                  <a:pt x="0" y="798700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1122639" y="1142807"/>
            <a:ext cx="15513024" cy="8494522"/>
          </a:xfrm>
          <a:custGeom>
            <a:avLst/>
            <a:gdLst/>
            <a:ahLst/>
            <a:cxnLst/>
            <a:rect l="l" t="t" r="r" b="b"/>
            <a:pathLst>
              <a:path w="12793417" h="7071270">
                <a:moveTo>
                  <a:pt x="0" y="0"/>
                </a:moveTo>
                <a:lnTo>
                  <a:pt x="12793417" y="0"/>
                </a:lnTo>
                <a:lnTo>
                  <a:pt x="12793417" y="7071270"/>
                </a:lnTo>
                <a:lnTo>
                  <a:pt x="0" y="7071270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7" name="TextBox 7"/>
          <p:cNvSpPr txBox="1"/>
          <p:nvPr/>
        </p:nvSpPr>
        <p:spPr>
          <a:xfrm>
            <a:off x="1122639" y="3109870"/>
            <a:ext cx="14751024" cy="618765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376266" lvl="1" algn="just">
              <a:lnSpc>
                <a:spcPts val="4356"/>
              </a:lnSpc>
            </a:pPr>
            <a:r>
              <a:rPr lang="en-US" sz="3485" dirty="0" err="1">
                <a:solidFill>
                  <a:srgbClr val="75200F"/>
                </a:solidFill>
                <a:latin typeface="TDTD가온"/>
                <a:ea typeface="TDTD가온"/>
                <a:cs typeface="TDTD가온"/>
                <a:sym typeface="TDTD가온"/>
              </a:rPr>
              <a:t>Walaupun</a:t>
            </a:r>
            <a:r>
              <a:rPr lang="en-US" sz="3485" dirty="0">
                <a:solidFill>
                  <a:srgbClr val="75200F"/>
                </a:solidFill>
                <a:latin typeface="TDTD가온"/>
                <a:ea typeface="TDTD가온"/>
                <a:cs typeface="TDTD가온"/>
                <a:sym typeface="TDTD가온"/>
              </a:rPr>
              <a:t> </a:t>
            </a:r>
            <a:r>
              <a:rPr lang="en-US" sz="3485" dirty="0" err="1">
                <a:solidFill>
                  <a:srgbClr val="75200F"/>
                </a:solidFill>
                <a:latin typeface="TDTD가온"/>
                <a:ea typeface="TDTD가온"/>
                <a:cs typeface="TDTD가온"/>
                <a:sym typeface="TDTD가온"/>
              </a:rPr>
              <a:t>bahan</a:t>
            </a:r>
            <a:r>
              <a:rPr lang="en-US" sz="3485" dirty="0">
                <a:solidFill>
                  <a:srgbClr val="75200F"/>
                </a:solidFill>
                <a:latin typeface="TDTD가온"/>
                <a:ea typeface="TDTD가온"/>
                <a:cs typeface="TDTD가온"/>
                <a:sym typeface="TDTD가온"/>
              </a:rPr>
              <a:t> </a:t>
            </a:r>
            <a:r>
              <a:rPr lang="en-US" sz="3485" dirty="0" err="1">
                <a:solidFill>
                  <a:srgbClr val="75200F"/>
                </a:solidFill>
                <a:latin typeface="TDTD가온"/>
                <a:ea typeface="TDTD가온"/>
                <a:cs typeface="TDTD가온"/>
                <a:sym typeface="TDTD가온"/>
              </a:rPr>
              <a:t>kimia</a:t>
            </a:r>
            <a:r>
              <a:rPr lang="en-US" sz="3485" dirty="0">
                <a:solidFill>
                  <a:srgbClr val="75200F"/>
                </a:solidFill>
                <a:latin typeface="TDTD가온"/>
                <a:ea typeface="TDTD가온"/>
                <a:cs typeface="TDTD가온"/>
                <a:sym typeface="TDTD가온"/>
              </a:rPr>
              <a:t> </a:t>
            </a:r>
            <a:r>
              <a:rPr lang="en-US" sz="3485" dirty="0" err="1">
                <a:solidFill>
                  <a:srgbClr val="75200F"/>
                </a:solidFill>
                <a:latin typeface="TDTD가온"/>
                <a:ea typeface="TDTD가온"/>
                <a:cs typeface="TDTD가온"/>
                <a:sym typeface="TDTD가온"/>
              </a:rPr>
              <a:t>membawa</a:t>
            </a:r>
            <a:r>
              <a:rPr lang="en-US" sz="3485" dirty="0">
                <a:solidFill>
                  <a:srgbClr val="75200F"/>
                </a:solidFill>
                <a:latin typeface="TDTD가온"/>
                <a:ea typeface="TDTD가온"/>
                <a:cs typeface="TDTD가온"/>
                <a:sym typeface="TDTD가온"/>
              </a:rPr>
              <a:t> </a:t>
            </a:r>
            <a:r>
              <a:rPr lang="en-US" sz="3485" dirty="0" err="1">
                <a:solidFill>
                  <a:srgbClr val="75200F"/>
                </a:solidFill>
                <a:latin typeface="TDTD가온"/>
                <a:ea typeface="TDTD가온"/>
                <a:cs typeface="TDTD가온"/>
                <a:sym typeface="TDTD가온"/>
              </a:rPr>
              <a:t>banyak</a:t>
            </a:r>
            <a:r>
              <a:rPr lang="en-US" sz="3485" dirty="0">
                <a:solidFill>
                  <a:srgbClr val="75200F"/>
                </a:solidFill>
                <a:latin typeface="TDTD가온"/>
                <a:ea typeface="TDTD가온"/>
                <a:cs typeface="TDTD가온"/>
                <a:sym typeface="TDTD가온"/>
              </a:rPr>
              <a:t> </a:t>
            </a:r>
            <a:r>
              <a:rPr lang="en-US" sz="3485" dirty="0" err="1">
                <a:solidFill>
                  <a:srgbClr val="75200F"/>
                </a:solidFill>
                <a:latin typeface="TDTD가온"/>
                <a:ea typeface="TDTD가온"/>
                <a:cs typeface="TDTD가온"/>
                <a:sym typeface="TDTD가온"/>
              </a:rPr>
              <a:t>manfaat</a:t>
            </a:r>
            <a:r>
              <a:rPr lang="en-US" sz="3485" dirty="0">
                <a:solidFill>
                  <a:srgbClr val="75200F"/>
                </a:solidFill>
                <a:latin typeface="TDTD가온"/>
                <a:ea typeface="TDTD가온"/>
                <a:cs typeface="TDTD가온"/>
                <a:sym typeface="TDTD가온"/>
              </a:rPr>
              <a:t>, </a:t>
            </a:r>
            <a:r>
              <a:rPr lang="en-US" sz="3485" dirty="0" err="1">
                <a:solidFill>
                  <a:srgbClr val="75200F"/>
                </a:solidFill>
                <a:latin typeface="TDTD가온"/>
                <a:ea typeface="TDTD가온"/>
                <a:cs typeface="TDTD가온"/>
                <a:sym typeface="TDTD가온"/>
              </a:rPr>
              <a:t>penggunaan</a:t>
            </a:r>
            <a:r>
              <a:rPr lang="en-US" sz="3485" dirty="0">
                <a:solidFill>
                  <a:srgbClr val="75200F"/>
                </a:solidFill>
                <a:latin typeface="TDTD가온"/>
                <a:ea typeface="TDTD가온"/>
                <a:cs typeface="TDTD가온"/>
                <a:sym typeface="TDTD가온"/>
              </a:rPr>
              <a:t> </a:t>
            </a:r>
            <a:r>
              <a:rPr lang="en-US" sz="3485" dirty="0" err="1">
                <a:solidFill>
                  <a:srgbClr val="75200F"/>
                </a:solidFill>
                <a:latin typeface="TDTD가온"/>
                <a:ea typeface="TDTD가온"/>
                <a:cs typeface="TDTD가온"/>
                <a:sym typeface="TDTD가온"/>
              </a:rPr>
              <a:t>berlebihan</a:t>
            </a:r>
            <a:r>
              <a:rPr lang="en-US" sz="3485" dirty="0">
                <a:solidFill>
                  <a:srgbClr val="75200F"/>
                </a:solidFill>
                <a:latin typeface="TDTD가온"/>
                <a:ea typeface="TDTD가온"/>
                <a:cs typeface="TDTD가온"/>
                <a:sym typeface="TDTD가온"/>
              </a:rPr>
              <a:t> </a:t>
            </a:r>
            <a:r>
              <a:rPr lang="en-US" sz="3485" dirty="0" err="1">
                <a:solidFill>
                  <a:srgbClr val="75200F"/>
                </a:solidFill>
                <a:latin typeface="TDTD가온"/>
                <a:ea typeface="TDTD가온"/>
                <a:cs typeface="TDTD가온"/>
                <a:sym typeface="TDTD가온"/>
              </a:rPr>
              <a:t>atau</a:t>
            </a:r>
            <a:r>
              <a:rPr lang="en-US" sz="3485" dirty="0">
                <a:solidFill>
                  <a:srgbClr val="75200F"/>
                </a:solidFill>
                <a:latin typeface="TDTD가온"/>
                <a:ea typeface="TDTD가온"/>
                <a:cs typeface="TDTD가온"/>
                <a:sym typeface="TDTD가온"/>
              </a:rPr>
              <a:t> </a:t>
            </a:r>
            <a:r>
              <a:rPr lang="en-US" sz="3485" dirty="0" err="1">
                <a:solidFill>
                  <a:srgbClr val="75200F"/>
                </a:solidFill>
                <a:latin typeface="TDTD가온"/>
                <a:ea typeface="TDTD가온"/>
                <a:cs typeface="TDTD가온"/>
                <a:sym typeface="TDTD가온"/>
              </a:rPr>
              <a:t>tidak</a:t>
            </a:r>
            <a:r>
              <a:rPr lang="en-US" sz="3485" dirty="0">
                <a:solidFill>
                  <a:srgbClr val="75200F"/>
                </a:solidFill>
                <a:latin typeface="TDTD가온"/>
                <a:ea typeface="TDTD가온"/>
                <a:cs typeface="TDTD가온"/>
                <a:sym typeface="TDTD가온"/>
              </a:rPr>
              <a:t> </a:t>
            </a:r>
            <a:r>
              <a:rPr lang="en-US" sz="3485" dirty="0" err="1">
                <a:solidFill>
                  <a:srgbClr val="75200F"/>
                </a:solidFill>
                <a:latin typeface="TDTD가온"/>
                <a:ea typeface="TDTD가온"/>
                <a:cs typeface="TDTD가온"/>
                <a:sym typeface="TDTD가온"/>
              </a:rPr>
              <a:t>terkawal</a:t>
            </a:r>
            <a:r>
              <a:rPr lang="en-US" sz="3485" dirty="0">
                <a:solidFill>
                  <a:srgbClr val="75200F"/>
                </a:solidFill>
                <a:latin typeface="TDTD가온"/>
                <a:ea typeface="TDTD가온"/>
                <a:cs typeface="TDTD가온"/>
                <a:sym typeface="TDTD가온"/>
              </a:rPr>
              <a:t> </a:t>
            </a:r>
            <a:r>
              <a:rPr lang="en-US" sz="3485" dirty="0" err="1">
                <a:solidFill>
                  <a:srgbClr val="75200F"/>
                </a:solidFill>
                <a:latin typeface="TDTD가온"/>
                <a:ea typeface="TDTD가온"/>
                <a:cs typeface="TDTD가온"/>
                <a:sym typeface="TDTD가온"/>
              </a:rPr>
              <a:t>boleh</a:t>
            </a:r>
            <a:r>
              <a:rPr lang="en-US" sz="3485" dirty="0">
                <a:solidFill>
                  <a:srgbClr val="75200F"/>
                </a:solidFill>
                <a:latin typeface="TDTD가온"/>
                <a:ea typeface="TDTD가온"/>
                <a:cs typeface="TDTD가온"/>
                <a:sym typeface="TDTD가온"/>
              </a:rPr>
              <a:t> </a:t>
            </a:r>
            <a:r>
              <a:rPr lang="en-US" sz="3485" dirty="0" err="1">
                <a:solidFill>
                  <a:srgbClr val="75200F"/>
                </a:solidFill>
                <a:latin typeface="TDTD가온"/>
                <a:ea typeface="TDTD가온"/>
                <a:cs typeface="TDTD가온"/>
                <a:sym typeface="TDTD가온"/>
              </a:rPr>
              <a:t>memberi</a:t>
            </a:r>
            <a:r>
              <a:rPr lang="en-US" sz="3485" dirty="0">
                <a:solidFill>
                  <a:srgbClr val="75200F"/>
                </a:solidFill>
                <a:latin typeface="TDTD가온"/>
                <a:ea typeface="TDTD가온"/>
                <a:cs typeface="TDTD가온"/>
                <a:sym typeface="TDTD가온"/>
              </a:rPr>
              <a:t> </a:t>
            </a:r>
            <a:r>
              <a:rPr lang="en-US" sz="3485" dirty="0" err="1">
                <a:solidFill>
                  <a:srgbClr val="75200F"/>
                </a:solidFill>
                <a:latin typeface="TDTD가온"/>
                <a:ea typeface="TDTD가온"/>
                <a:cs typeface="TDTD가온"/>
                <a:sym typeface="TDTD가온"/>
              </a:rPr>
              <a:t>kesan</a:t>
            </a:r>
            <a:r>
              <a:rPr lang="en-US" sz="3485" dirty="0">
                <a:solidFill>
                  <a:srgbClr val="75200F"/>
                </a:solidFill>
                <a:latin typeface="TDTD가온"/>
                <a:ea typeface="TDTD가온"/>
                <a:cs typeface="TDTD가온"/>
                <a:sym typeface="TDTD가온"/>
              </a:rPr>
              <a:t> </a:t>
            </a:r>
            <a:r>
              <a:rPr lang="en-US" sz="3485" dirty="0" err="1">
                <a:solidFill>
                  <a:srgbClr val="75200F"/>
                </a:solidFill>
                <a:latin typeface="TDTD가온"/>
                <a:ea typeface="TDTD가온"/>
                <a:cs typeface="TDTD가온"/>
                <a:sym typeface="TDTD가온"/>
              </a:rPr>
              <a:t>buruk</a:t>
            </a:r>
            <a:r>
              <a:rPr lang="en-US" sz="3485" dirty="0">
                <a:solidFill>
                  <a:srgbClr val="75200F"/>
                </a:solidFill>
                <a:latin typeface="TDTD가온"/>
                <a:ea typeface="TDTD가온"/>
                <a:cs typeface="TDTD가온"/>
                <a:sym typeface="TDTD가온"/>
              </a:rPr>
              <a:t> </a:t>
            </a:r>
            <a:r>
              <a:rPr lang="en-US" sz="3485" dirty="0" err="1">
                <a:solidFill>
                  <a:srgbClr val="75200F"/>
                </a:solidFill>
                <a:latin typeface="TDTD가온"/>
                <a:ea typeface="TDTD가온"/>
                <a:cs typeface="TDTD가온"/>
                <a:sym typeface="TDTD가온"/>
              </a:rPr>
              <a:t>kepada</a:t>
            </a:r>
            <a:r>
              <a:rPr lang="en-US" sz="3485" dirty="0">
                <a:solidFill>
                  <a:srgbClr val="75200F"/>
                </a:solidFill>
                <a:latin typeface="TDTD가온"/>
                <a:ea typeface="TDTD가온"/>
                <a:cs typeface="TDTD가온"/>
                <a:sym typeface="TDTD가온"/>
              </a:rPr>
              <a:t> </a:t>
            </a:r>
            <a:r>
              <a:rPr lang="en-US" sz="3485" dirty="0" err="1">
                <a:solidFill>
                  <a:srgbClr val="75200F"/>
                </a:solidFill>
                <a:latin typeface="TDTD가온"/>
                <a:ea typeface="TDTD가온"/>
                <a:cs typeface="TDTD가온"/>
                <a:sym typeface="TDTD가온"/>
              </a:rPr>
              <a:t>kesihatan</a:t>
            </a:r>
            <a:r>
              <a:rPr lang="en-US" sz="3485" dirty="0">
                <a:solidFill>
                  <a:srgbClr val="75200F"/>
                </a:solidFill>
                <a:latin typeface="TDTD가온"/>
                <a:ea typeface="TDTD가온"/>
                <a:cs typeface="TDTD가온"/>
                <a:sym typeface="TDTD가온"/>
              </a:rPr>
              <a:t> </a:t>
            </a:r>
            <a:r>
              <a:rPr lang="en-US" sz="3485" dirty="0" err="1">
                <a:solidFill>
                  <a:srgbClr val="75200F"/>
                </a:solidFill>
                <a:latin typeface="TDTD가온"/>
                <a:ea typeface="TDTD가온"/>
                <a:cs typeface="TDTD가온"/>
                <a:sym typeface="TDTD가온"/>
              </a:rPr>
              <a:t>manusia</a:t>
            </a:r>
            <a:r>
              <a:rPr lang="en-US" sz="3485" dirty="0">
                <a:solidFill>
                  <a:srgbClr val="75200F"/>
                </a:solidFill>
                <a:latin typeface="TDTD가온"/>
                <a:ea typeface="TDTD가온"/>
                <a:cs typeface="TDTD가온"/>
                <a:sym typeface="TDTD가온"/>
              </a:rPr>
              <a:t> dan </a:t>
            </a:r>
            <a:r>
              <a:rPr lang="en-US" sz="3485" dirty="0" err="1">
                <a:solidFill>
                  <a:srgbClr val="75200F"/>
                </a:solidFill>
                <a:latin typeface="TDTD가온"/>
                <a:ea typeface="TDTD가온"/>
                <a:cs typeface="TDTD가온"/>
                <a:sym typeface="TDTD가온"/>
              </a:rPr>
              <a:t>alam</a:t>
            </a:r>
            <a:r>
              <a:rPr lang="en-US" sz="3485" dirty="0">
                <a:solidFill>
                  <a:srgbClr val="75200F"/>
                </a:solidFill>
                <a:latin typeface="TDTD가온"/>
                <a:ea typeface="TDTD가온"/>
                <a:cs typeface="TDTD가온"/>
                <a:sym typeface="TDTD가온"/>
              </a:rPr>
              <a:t> </a:t>
            </a:r>
            <a:r>
              <a:rPr lang="en-US" sz="3485" dirty="0" err="1">
                <a:solidFill>
                  <a:srgbClr val="75200F"/>
                </a:solidFill>
                <a:latin typeface="TDTD가온"/>
                <a:ea typeface="TDTD가온"/>
                <a:cs typeface="TDTD가온"/>
                <a:sym typeface="TDTD가온"/>
              </a:rPr>
              <a:t>sekitar</a:t>
            </a:r>
            <a:r>
              <a:rPr lang="en-US" sz="3485" dirty="0">
                <a:solidFill>
                  <a:srgbClr val="75200F"/>
                </a:solidFill>
                <a:latin typeface="TDTD가온"/>
                <a:ea typeface="TDTD가온"/>
                <a:cs typeface="TDTD가온"/>
                <a:sym typeface="TDTD가온"/>
              </a:rPr>
              <a:t>.</a:t>
            </a:r>
          </a:p>
          <a:p>
            <a:pPr marL="376266" lvl="1" algn="just">
              <a:lnSpc>
                <a:spcPts val="4356"/>
              </a:lnSpc>
            </a:pPr>
            <a:endParaRPr lang="en-US" sz="3485" dirty="0">
              <a:solidFill>
                <a:srgbClr val="75200F"/>
              </a:solidFill>
              <a:latin typeface="TDTD가온"/>
              <a:ea typeface="TDTD가온"/>
              <a:cs typeface="TDTD가온"/>
              <a:sym typeface="TDTD가온"/>
            </a:endParaRPr>
          </a:p>
          <a:p>
            <a:pPr marL="890616" lvl="1" indent="-514350" algn="just">
              <a:lnSpc>
                <a:spcPts val="4356"/>
              </a:lnSpc>
              <a:buAutoNum type="alphaLcParenR"/>
            </a:pPr>
            <a:r>
              <a:rPr lang="en-US" sz="3485" b="1" dirty="0" err="1">
                <a:solidFill>
                  <a:srgbClr val="75200F"/>
                </a:solidFill>
                <a:latin typeface="TDTD가온"/>
                <a:ea typeface="TDTD가온"/>
                <a:cs typeface="TDTD가온"/>
                <a:sym typeface="TDTD가온"/>
              </a:rPr>
              <a:t>Kesan</a:t>
            </a:r>
            <a:r>
              <a:rPr lang="en-US" sz="3485" b="1" dirty="0">
                <a:solidFill>
                  <a:srgbClr val="75200F"/>
                </a:solidFill>
                <a:latin typeface="TDTD가온"/>
                <a:ea typeface="TDTD가온"/>
                <a:cs typeface="TDTD가온"/>
                <a:sym typeface="TDTD가온"/>
              </a:rPr>
              <a:t> </a:t>
            </a:r>
            <a:r>
              <a:rPr lang="en-US" sz="3485" b="1" dirty="0" err="1">
                <a:solidFill>
                  <a:srgbClr val="75200F"/>
                </a:solidFill>
                <a:latin typeface="TDTD가온"/>
                <a:ea typeface="TDTD가온"/>
                <a:cs typeface="TDTD가온"/>
                <a:sym typeface="TDTD가온"/>
              </a:rPr>
              <a:t>Terhadap</a:t>
            </a:r>
            <a:r>
              <a:rPr lang="en-US" sz="3485" b="1" dirty="0">
                <a:solidFill>
                  <a:srgbClr val="75200F"/>
                </a:solidFill>
                <a:latin typeface="TDTD가온"/>
                <a:ea typeface="TDTD가온"/>
                <a:cs typeface="TDTD가온"/>
                <a:sym typeface="TDTD가온"/>
              </a:rPr>
              <a:t> Kesihatan    </a:t>
            </a:r>
          </a:p>
          <a:p>
            <a:pPr marL="833466" lvl="1" indent="-457200" algn="just">
              <a:lnSpc>
                <a:spcPts val="4356"/>
              </a:lnSpc>
              <a:buFont typeface="Arial" panose="020B0604020202020204" pitchFamily="34" charset="0"/>
              <a:buChar char="•"/>
            </a:pPr>
            <a:r>
              <a:rPr lang="en-US" sz="3485" dirty="0" err="1">
                <a:solidFill>
                  <a:srgbClr val="75200F"/>
                </a:solidFill>
                <a:latin typeface="TDTD가온"/>
                <a:ea typeface="TDTD가온"/>
                <a:cs typeface="TDTD가온"/>
                <a:sym typeface="TDTD가온"/>
              </a:rPr>
              <a:t>Keracunan</a:t>
            </a:r>
            <a:r>
              <a:rPr lang="en-US" sz="3485" dirty="0">
                <a:solidFill>
                  <a:srgbClr val="75200F"/>
                </a:solidFill>
                <a:latin typeface="TDTD가온"/>
                <a:ea typeface="TDTD가온"/>
                <a:cs typeface="TDTD가온"/>
                <a:sym typeface="TDTD가온"/>
              </a:rPr>
              <a:t> </a:t>
            </a:r>
            <a:r>
              <a:rPr lang="en-US" sz="3485" dirty="0" err="1">
                <a:solidFill>
                  <a:srgbClr val="75200F"/>
                </a:solidFill>
                <a:latin typeface="TDTD가온"/>
                <a:ea typeface="TDTD가온"/>
                <a:cs typeface="TDTD가온"/>
                <a:sym typeface="TDTD가온"/>
              </a:rPr>
              <a:t>akibat</a:t>
            </a:r>
            <a:r>
              <a:rPr lang="en-US" sz="3485" dirty="0">
                <a:solidFill>
                  <a:srgbClr val="75200F"/>
                </a:solidFill>
                <a:latin typeface="TDTD가온"/>
                <a:ea typeface="TDTD가온"/>
                <a:cs typeface="TDTD가온"/>
                <a:sym typeface="TDTD가온"/>
              </a:rPr>
              <a:t> </a:t>
            </a:r>
            <a:r>
              <a:rPr lang="en-US" sz="3485" dirty="0" err="1">
                <a:solidFill>
                  <a:srgbClr val="75200F"/>
                </a:solidFill>
                <a:latin typeface="TDTD가온"/>
                <a:ea typeface="TDTD가온"/>
                <a:cs typeface="TDTD가온"/>
                <a:sym typeface="TDTD가온"/>
              </a:rPr>
              <a:t>pengambilan</a:t>
            </a:r>
            <a:r>
              <a:rPr lang="en-US" sz="3485" dirty="0">
                <a:solidFill>
                  <a:srgbClr val="75200F"/>
                </a:solidFill>
                <a:latin typeface="TDTD가온"/>
                <a:ea typeface="TDTD가온"/>
                <a:cs typeface="TDTD가온"/>
                <a:sym typeface="TDTD가온"/>
              </a:rPr>
              <a:t> </a:t>
            </a:r>
            <a:r>
              <a:rPr lang="en-US" sz="3485" dirty="0" err="1">
                <a:solidFill>
                  <a:srgbClr val="75200F"/>
                </a:solidFill>
                <a:latin typeface="TDTD가온"/>
                <a:ea typeface="TDTD가온"/>
                <a:cs typeface="TDTD가온"/>
                <a:sym typeface="TDTD가온"/>
              </a:rPr>
              <a:t>bahan</a:t>
            </a:r>
            <a:r>
              <a:rPr lang="en-US" sz="3485" dirty="0">
                <a:solidFill>
                  <a:srgbClr val="75200F"/>
                </a:solidFill>
                <a:latin typeface="TDTD가온"/>
                <a:ea typeface="TDTD가온"/>
                <a:cs typeface="TDTD가온"/>
                <a:sym typeface="TDTD가온"/>
              </a:rPr>
              <a:t> </a:t>
            </a:r>
            <a:r>
              <a:rPr lang="en-US" sz="3485" dirty="0" err="1">
                <a:solidFill>
                  <a:srgbClr val="75200F"/>
                </a:solidFill>
                <a:latin typeface="TDTD가온"/>
                <a:ea typeface="TDTD가온"/>
                <a:cs typeface="TDTD가온"/>
                <a:sym typeface="TDTD가온"/>
              </a:rPr>
              <a:t>kimia</a:t>
            </a:r>
            <a:r>
              <a:rPr lang="en-US" sz="3485" dirty="0">
                <a:solidFill>
                  <a:srgbClr val="75200F"/>
                </a:solidFill>
                <a:latin typeface="TDTD가온"/>
                <a:ea typeface="TDTD가온"/>
                <a:cs typeface="TDTD가온"/>
                <a:sym typeface="TDTD가온"/>
              </a:rPr>
              <a:t> </a:t>
            </a:r>
            <a:r>
              <a:rPr lang="en-US" sz="3485" dirty="0" err="1">
                <a:solidFill>
                  <a:srgbClr val="75200F"/>
                </a:solidFill>
                <a:latin typeface="TDTD가온"/>
                <a:ea typeface="TDTD가온"/>
                <a:cs typeface="TDTD가온"/>
                <a:sym typeface="TDTD가온"/>
              </a:rPr>
              <a:t>berlebihan</a:t>
            </a:r>
            <a:r>
              <a:rPr lang="en-US" sz="3485" dirty="0">
                <a:solidFill>
                  <a:srgbClr val="75200F"/>
                </a:solidFill>
                <a:latin typeface="TDTD가온"/>
                <a:ea typeface="TDTD가온"/>
                <a:cs typeface="TDTD가온"/>
                <a:sym typeface="TDTD가온"/>
              </a:rPr>
              <a:t> (</a:t>
            </a:r>
            <a:r>
              <a:rPr lang="en-US" sz="3485" dirty="0" err="1">
                <a:solidFill>
                  <a:srgbClr val="75200F"/>
                </a:solidFill>
                <a:latin typeface="TDTD가온"/>
                <a:ea typeface="TDTD가온"/>
                <a:cs typeface="TDTD가온"/>
                <a:sym typeface="TDTD가온"/>
              </a:rPr>
              <a:t>contohnya</a:t>
            </a:r>
            <a:r>
              <a:rPr lang="en-US" sz="3485" dirty="0">
                <a:solidFill>
                  <a:srgbClr val="75200F"/>
                </a:solidFill>
                <a:latin typeface="TDTD가온"/>
                <a:ea typeface="TDTD가온"/>
                <a:cs typeface="TDTD가온"/>
                <a:sym typeface="TDTD가온"/>
              </a:rPr>
              <a:t> </a:t>
            </a:r>
            <a:r>
              <a:rPr lang="en-US" sz="3485" dirty="0" err="1">
                <a:solidFill>
                  <a:srgbClr val="75200F"/>
                </a:solidFill>
                <a:latin typeface="TDTD가온"/>
                <a:ea typeface="TDTD가온"/>
                <a:cs typeface="TDTD가온"/>
                <a:sym typeface="TDTD가온"/>
              </a:rPr>
              <a:t>makanan</a:t>
            </a:r>
            <a:r>
              <a:rPr lang="en-US" sz="3485" dirty="0">
                <a:solidFill>
                  <a:srgbClr val="75200F"/>
                </a:solidFill>
                <a:latin typeface="TDTD가온"/>
                <a:ea typeface="TDTD가온"/>
                <a:cs typeface="TDTD가온"/>
                <a:sym typeface="TDTD가온"/>
              </a:rPr>
              <a:t> yang </a:t>
            </a:r>
            <a:r>
              <a:rPr lang="en-US" sz="3485" dirty="0" err="1">
                <a:solidFill>
                  <a:srgbClr val="75200F"/>
                </a:solidFill>
                <a:latin typeface="TDTD가온"/>
                <a:ea typeface="TDTD가온"/>
                <a:cs typeface="TDTD가온"/>
                <a:sym typeface="TDTD가온"/>
              </a:rPr>
              <a:t>mengandungi</a:t>
            </a:r>
            <a:r>
              <a:rPr lang="en-US" sz="3485" dirty="0">
                <a:solidFill>
                  <a:srgbClr val="75200F"/>
                </a:solidFill>
                <a:latin typeface="TDTD가온"/>
                <a:ea typeface="TDTD가온"/>
                <a:cs typeface="TDTD가온"/>
                <a:sym typeface="TDTD가온"/>
              </a:rPr>
              <a:t> </a:t>
            </a:r>
            <a:r>
              <a:rPr lang="en-US" sz="3485" dirty="0" err="1">
                <a:solidFill>
                  <a:srgbClr val="75200F"/>
                </a:solidFill>
                <a:latin typeface="TDTD가온"/>
                <a:ea typeface="TDTD가온"/>
                <a:cs typeface="TDTD가온"/>
                <a:sym typeface="TDTD가온"/>
              </a:rPr>
              <a:t>pengawet</a:t>
            </a:r>
            <a:r>
              <a:rPr lang="en-US" sz="3485" dirty="0">
                <a:solidFill>
                  <a:srgbClr val="75200F"/>
                </a:solidFill>
                <a:latin typeface="TDTD가온"/>
                <a:ea typeface="TDTD가온"/>
                <a:cs typeface="TDTD가온"/>
                <a:sym typeface="TDTD가온"/>
              </a:rPr>
              <a:t> </a:t>
            </a:r>
            <a:r>
              <a:rPr lang="en-US" sz="3485" dirty="0" err="1">
                <a:solidFill>
                  <a:srgbClr val="75200F"/>
                </a:solidFill>
                <a:latin typeface="TDTD가온"/>
                <a:ea typeface="TDTD가온"/>
                <a:cs typeface="TDTD가온"/>
                <a:sym typeface="TDTD가온"/>
              </a:rPr>
              <a:t>berlebihan</a:t>
            </a:r>
            <a:r>
              <a:rPr lang="en-US" sz="3485" dirty="0">
                <a:solidFill>
                  <a:srgbClr val="75200F"/>
                </a:solidFill>
                <a:latin typeface="TDTD가온"/>
                <a:ea typeface="TDTD가온"/>
                <a:cs typeface="TDTD가온"/>
                <a:sym typeface="TDTD가온"/>
              </a:rPr>
              <a:t>).    </a:t>
            </a:r>
          </a:p>
          <a:p>
            <a:pPr marL="833466" lvl="1" indent="-457200" algn="just">
              <a:lnSpc>
                <a:spcPts val="4356"/>
              </a:lnSpc>
              <a:buFont typeface="Arial" panose="020B0604020202020204" pitchFamily="34" charset="0"/>
              <a:buChar char="•"/>
            </a:pPr>
            <a:r>
              <a:rPr lang="en-US" sz="3485" dirty="0" err="1">
                <a:solidFill>
                  <a:srgbClr val="75200F"/>
                </a:solidFill>
                <a:latin typeface="TDTD가온"/>
                <a:ea typeface="TDTD가온"/>
                <a:cs typeface="TDTD가온"/>
                <a:sym typeface="TDTD가온"/>
              </a:rPr>
              <a:t>Gangguan</a:t>
            </a:r>
            <a:r>
              <a:rPr lang="en-US" sz="3485" dirty="0">
                <a:solidFill>
                  <a:srgbClr val="75200F"/>
                </a:solidFill>
                <a:latin typeface="TDTD가온"/>
                <a:ea typeface="TDTD가온"/>
                <a:cs typeface="TDTD가온"/>
                <a:sym typeface="TDTD가온"/>
              </a:rPr>
              <a:t> </a:t>
            </a:r>
            <a:r>
              <a:rPr lang="en-US" sz="3485" dirty="0" err="1">
                <a:solidFill>
                  <a:srgbClr val="75200F"/>
                </a:solidFill>
                <a:latin typeface="TDTD가온"/>
                <a:ea typeface="TDTD가온"/>
                <a:cs typeface="TDTD가온"/>
                <a:sym typeface="TDTD가온"/>
              </a:rPr>
              <a:t>hormon</a:t>
            </a:r>
            <a:r>
              <a:rPr lang="en-US" sz="3485" dirty="0">
                <a:solidFill>
                  <a:srgbClr val="75200F"/>
                </a:solidFill>
                <a:latin typeface="TDTD가온"/>
                <a:ea typeface="TDTD가온"/>
                <a:cs typeface="TDTD가온"/>
                <a:sym typeface="TDTD가온"/>
              </a:rPr>
              <a:t> dan </a:t>
            </a:r>
            <a:r>
              <a:rPr lang="en-US" sz="3485" dirty="0" err="1">
                <a:solidFill>
                  <a:srgbClr val="75200F"/>
                </a:solidFill>
                <a:latin typeface="TDTD가온"/>
                <a:ea typeface="TDTD가온"/>
                <a:cs typeface="TDTD가온"/>
                <a:sym typeface="TDTD가온"/>
              </a:rPr>
              <a:t>sistem</a:t>
            </a:r>
            <a:r>
              <a:rPr lang="en-US" sz="3485" dirty="0">
                <a:solidFill>
                  <a:srgbClr val="75200F"/>
                </a:solidFill>
                <a:latin typeface="TDTD가온"/>
                <a:ea typeface="TDTD가온"/>
                <a:cs typeface="TDTD가온"/>
                <a:sym typeface="TDTD가온"/>
              </a:rPr>
              <a:t> </a:t>
            </a:r>
            <a:r>
              <a:rPr lang="en-US" sz="3485" dirty="0" err="1">
                <a:solidFill>
                  <a:srgbClr val="75200F"/>
                </a:solidFill>
                <a:latin typeface="TDTD가온"/>
                <a:ea typeface="TDTD가온"/>
                <a:cs typeface="TDTD가온"/>
                <a:sym typeface="TDTD가온"/>
              </a:rPr>
              <a:t>saraf</a:t>
            </a:r>
            <a:r>
              <a:rPr lang="en-US" sz="3485" dirty="0">
                <a:solidFill>
                  <a:srgbClr val="75200F"/>
                </a:solidFill>
                <a:latin typeface="TDTD가온"/>
                <a:ea typeface="TDTD가온"/>
                <a:cs typeface="TDTD가온"/>
                <a:sym typeface="TDTD가온"/>
              </a:rPr>
              <a:t> </a:t>
            </a:r>
            <a:r>
              <a:rPr lang="en-US" sz="3485" dirty="0" err="1">
                <a:solidFill>
                  <a:srgbClr val="75200F"/>
                </a:solidFill>
                <a:latin typeface="TDTD가온"/>
                <a:ea typeface="TDTD가온"/>
                <a:cs typeface="TDTD가온"/>
                <a:sym typeface="TDTD가온"/>
              </a:rPr>
              <a:t>akibat</a:t>
            </a:r>
            <a:r>
              <a:rPr lang="en-US" sz="3485" dirty="0">
                <a:solidFill>
                  <a:srgbClr val="75200F"/>
                </a:solidFill>
                <a:latin typeface="TDTD가온"/>
                <a:ea typeface="TDTD가온"/>
                <a:cs typeface="TDTD가온"/>
                <a:sym typeface="TDTD가온"/>
              </a:rPr>
              <a:t> </a:t>
            </a:r>
            <a:r>
              <a:rPr lang="en-US" sz="3485" dirty="0" err="1">
                <a:solidFill>
                  <a:srgbClr val="75200F"/>
                </a:solidFill>
                <a:latin typeface="TDTD가온"/>
                <a:ea typeface="TDTD가온"/>
                <a:cs typeface="TDTD가온"/>
                <a:sym typeface="TDTD가온"/>
              </a:rPr>
              <a:t>pendedahan</a:t>
            </a:r>
            <a:r>
              <a:rPr lang="en-US" sz="3485" dirty="0">
                <a:solidFill>
                  <a:srgbClr val="75200F"/>
                </a:solidFill>
                <a:latin typeface="TDTD가온"/>
                <a:ea typeface="TDTD가온"/>
                <a:cs typeface="TDTD가온"/>
                <a:sym typeface="TDTD가온"/>
              </a:rPr>
              <a:t> </a:t>
            </a:r>
            <a:r>
              <a:rPr lang="en-US" sz="3485" dirty="0" err="1">
                <a:solidFill>
                  <a:srgbClr val="75200F"/>
                </a:solidFill>
                <a:latin typeface="TDTD가온"/>
                <a:ea typeface="TDTD가온"/>
                <a:cs typeface="TDTD가온"/>
                <a:sym typeface="TDTD가온"/>
              </a:rPr>
              <a:t>berpanjangan</a:t>
            </a:r>
            <a:r>
              <a:rPr lang="en-US" sz="3485" dirty="0">
                <a:solidFill>
                  <a:srgbClr val="75200F"/>
                </a:solidFill>
                <a:latin typeface="TDTD가온"/>
                <a:ea typeface="TDTD가온"/>
                <a:cs typeface="TDTD가온"/>
                <a:sym typeface="TDTD가온"/>
              </a:rPr>
              <a:t> </a:t>
            </a:r>
            <a:r>
              <a:rPr lang="en-US" sz="3485" dirty="0" err="1">
                <a:solidFill>
                  <a:srgbClr val="75200F"/>
                </a:solidFill>
                <a:latin typeface="TDTD가온"/>
                <a:ea typeface="TDTD가온"/>
                <a:cs typeface="TDTD가온"/>
                <a:sym typeface="TDTD가온"/>
              </a:rPr>
              <a:t>terhadap</a:t>
            </a:r>
            <a:r>
              <a:rPr lang="en-US" sz="3485" dirty="0">
                <a:solidFill>
                  <a:srgbClr val="75200F"/>
                </a:solidFill>
                <a:latin typeface="TDTD가온"/>
                <a:ea typeface="TDTD가온"/>
                <a:cs typeface="TDTD가온"/>
                <a:sym typeface="TDTD가온"/>
              </a:rPr>
              <a:t> </a:t>
            </a:r>
            <a:r>
              <a:rPr lang="en-US" sz="3485" dirty="0" err="1">
                <a:solidFill>
                  <a:srgbClr val="75200F"/>
                </a:solidFill>
                <a:latin typeface="TDTD가온"/>
                <a:ea typeface="TDTD가온"/>
                <a:cs typeface="TDTD가온"/>
                <a:sym typeface="TDTD가온"/>
              </a:rPr>
              <a:t>bahan</a:t>
            </a:r>
            <a:r>
              <a:rPr lang="en-US" sz="3485" dirty="0">
                <a:solidFill>
                  <a:srgbClr val="75200F"/>
                </a:solidFill>
                <a:latin typeface="TDTD가온"/>
                <a:ea typeface="TDTD가온"/>
                <a:cs typeface="TDTD가온"/>
                <a:sym typeface="TDTD가온"/>
              </a:rPr>
              <a:t> </a:t>
            </a:r>
            <a:r>
              <a:rPr lang="en-US" sz="3485" dirty="0" err="1">
                <a:solidFill>
                  <a:srgbClr val="75200F"/>
                </a:solidFill>
                <a:latin typeface="TDTD가온"/>
                <a:ea typeface="TDTD가온"/>
                <a:cs typeface="TDTD가온"/>
                <a:sym typeface="TDTD가온"/>
              </a:rPr>
              <a:t>toksik</a:t>
            </a:r>
            <a:r>
              <a:rPr lang="en-US" sz="3485" dirty="0">
                <a:solidFill>
                  <a:srgbClr val="75200F"/>
                </a:solidFill>
                <a:latin typeface="TDTD가온"/>
                <a:ea typeface="TDTD가온"/>
                <a:cs typeface="TDTD가온"/>
                <a:sym typeface="TDTD가온"/>
              </a:rPr>
              <a:t> (</a:t>
            </a:r>
            <a:r>
              <a:rPr lang="en-US" sz="3485" dirty="0" err="1">
                <a:solidFill>
                  <a:srgbClr val="75200F"/>
                </a:solidFill>
                <a:latin typeface="TDTD가온"/>
                <a:ea typeface="TDTD가온"/>
                <a:cs typeface="TDTD가온"/>
                <a:sym typeface="TDTD가온"/>
              </a:rPr>
              <a:t>seperti</a:t>
            </a:r>
            <a:r>
              <a:rPr lang="en-US" sz="3485" dirty="0">
                <a:solidFill>
                  <a:srgbClr val="75200F"/>
                </a:solidFill>
                <a:latin typeface="TDTD가온"/>
                <a:ea typeface="TDTD가온"/>
                <a:cs typeface="TDTD가온"/>
                <a:sym typeface="TDTD가온"/>
              </a:rPr>
              <a:t> BPA, paraben).    </a:t>
            </a:r>
          </a:p>
          <a:p>
            <a:pPr marL="833466" lvl="1" indent="-457200" algn="just">
              <a:lnSpc>
                <a:spcPts val="4356"/>
              </a:lnSpc>
              <a:buFont typeface="Arial" panose="020B0604020202020204" pitchFamily="34" charset="0"/>
              <a:buChar char="•"/>
            </a:pPr>
            <a:r>
              <a:rPr lang="en-US" sz="3485" dirty="0" err="1">
                <a:solidFill>
                  <a:srgbClr val="75200F"/>
                </a:solidFill>
                <a:latin typeface="TDTD가온"/>
                <a:ea typeface="TDTD가온"/>
                <a:cs typeface="TDTD가온"/>
                <a:sym typeface="TDTD가온"/>
              </a:rPr>
              <a:t>Penyakit</a:t>
            </a:r>
            <a:r>
              <a:rPr lang="en-US" sz="3485" dirty="0">
                <a:solidFill>
                  <a:srgbClr val="75200F"/>
                </a:solidFill>
                <a:latin typeface="TDTD가온"/>
                <a:ea typeface="TDTD가온"/>
                <a:cs typeface="TDTD가온"/>
                <a:sym typeface="TDTD가온"/>
              </a:rPr>
              <a:t> </a:t>
            </a:r>
            <a:r>
              <a:rPr lang="en-US" sz="3485" dirty="0" err="1">
                <a:solidFill>
                  <a:srgbClr val="75200F"/>
                </a:solidFill>
                <a:latin typeface="TDTD가온"/>
                <a:ea typeface="TDTD가온"/>
                <a:cs typeface="TDTD가온"/>
                <a:sym typeface="TDTD가온"/>
              </a:rPr>
              <a:t>kronik</a:t>
            </a:r>
            <a:r>
              <a:rPr lang="en-US" sz="3485" dirty="0">
                <a:solidFill>
                  <a:srgbClr val="75200F"/>
                </a:solidFill>
                <a:latin typeface="TDTD가온"/>
                <a:ea typeface="TDTD가온"/>
                <a:cs typeface="TDTD가온"/>
                <a:sym typeface="TDTD가온"/>
              </a:rPr>
              <a:t> </a:t>
            </a:r>
            <a:r>
              <a:rPr lang="en-US" sz="3485" dirty="0" err="1">
                <a:solidFill>
                  <a:srgbClr val="75200F"/>
                </a:solidFill>
                <a:latin typeface="TDTD가온"/>
                <a:ea typeface="TDTD가온"/>
                <a:cs typeface="TDTD가온"/>
                <a:sym typeface="TDTD가온"/>
              </a:rPr>
              <a:t>seperti</a:t>
            </a:r>
            <a:r>
              <a:rPr lang="en-US" sz="3485" dirty="0">
                <a:solidFill>
                  <a:srgbClr val="75200F"/>
                </a:solidFill>
                <a:latin typeface="TDTD가온"/>
                <a:ea typeface="TDTD가온"/>
                <a:cs typeface="TDTD가온"/>
                <a:sym typeface="TDTD가온"/>
              </a:rPr>
              <a:t> </a:t>
            </a:r>
            <a:r>
              <a:rPr lang="en-US" sz="3485" dirty="0" err="1">
                <a:solidFill>
                  <a:srgbClr val="75200F"/>
                </a:solidFill>
                <a:latin typeface="TDTD가온"/>
                <a:ea typeface="TDTD가온"/>
                <a:cs typeface="TDTD가온"/>
                <a:sym typeface="TDTD가온"/>
              </a:rPr>
              <a:t>kanser</a:t>
            </a:r>
            <a:r>
              <a:rPr lang="en-US" sz="3485" dirty="0">
                <a:solidFill>
                  <a:srgbClr val="75200F"/>
                </a:solidFill>
                <a:latin typeface="TDTD가온"/>
                <a:ea typeface="TDTD가온"/>
                <a:cs typeface="TDTD가온"/>
                <a:sym typeface="TDTD가온"/>
              </a:rPr>
              <a:t>, </a:t>
            </a:r>
            <a:r>
              <a:rPr lang="en-US" sz="3485" dirty="0" err="1">
                <a:solidFill>
                  <a:srgbClr val="75200F"/>
                </a:solidFill>
                <a:latin typeface="TDTD가온"/>
                <a:ea typeface="TDTD가온"/>
                <a:cs typeface="TDTD가온"/>
                <a:sym typeface="TDTD가온"/>
              </a:rPr>
              <a:t>kegagalan</a:t>
            </a:r>
            <a:r>
              <a:rPr lang="en-US" sz="3485" dirty="0">
                <a:solidFill>
                  <a:srgbClr val="75200F"/>
                </a:solidFill>
                <a:latin typeface="TDTD가온"/>
                <a:ea typeface="TDTD가온"/>
                <a:cs typeface="TDTD가온"/>
                <a:sym typeface="TDTD가온"/>
              </a:rPr>
              <a:t> </a:t>
            </a:r>
            <a:r>
              <a:rPr lang="en-US" sz="3485" dirty="0" err="1">
                <a:solidFill>
                  <a:srgbClr val="75200F"/>
                </a:solidFill>
                <a:latin typeface="TDTD가온"/>
                <a:ea typeface="TDTD가온"/>
                <a:cs typeface="TDTD가온"/>
                <a:sym typeface="TDTD가온"/>
              </a:rPr>
              <a:t>buah</a:t>
            </a:r>
            <a:r>
              <a:rPr lang="en-US" sz="3485" dirty="0">
                <a:solidFill>
                  <a:srgbClr val="75200F"/>
                </a:solidFill>
                <a:latin typeface="TDTD가온"/>
                <a:ea typeface="TDTD가온"/>
                <a:cs typeface="TDTD가온"/>
                <a:sym typeface="TDTD가온"/>
              </a:rPr>
              <a:t> </a:t>
            </a:r>
            <a:r>
              <a:rPr lang="en-US" sz="3485" dirty="0" err="1">
                <a:solidFill>
                  <a:srgbClr val="75200F"/>
                </a:solidFill>
                <a:latin typeface="TDTD가온"/>
                <a:ea typeface="TDTD가온"/>
                <a:cs typeface="TDTD가온"/>
                <a:sym typeface="TDTD가온"/>
              </a:rPr>
              <a:t>pinggang</a:t>
            </a:r>
            <a:r>
              <a:rPr lang="en-US" sz="3485" dirty="0">
                <a:solidFill>
                  <a:srgbClr val="75200F"/>
                </a:solidFill>
                <a:latin typeface="TDTD가온"/>
                <a:ea typeface="TDTD가온"/>
                <a:cs typeface="TDTD가온"/>
                <a:sym typeface="TDTD가온"/>
              </a:rPr>
              <a:t> </a:t>
            </a:r>
            <a:r>
              <a:rPr lang="en-US" sz="3485" dirty="0" err="1">
                <a:solidFill>
                  <a:srgbClr val="75200F"/>
                </a:solidFill>
                <a:latin typeface="TDTD가온"/>
                <a:ea typeface="TDTD가온"/>
                <a:cs typeface="TDTD가온"/>
                <a:sym typeface="TDTD가온"/>
              </a:rPr>
              <a:t>atau</a:t>
            </a:r>
            <a:r>
              <a:rPr lang="en-US" sz="3485" dirty="0">
                <a:solidFill>
                  <a:srgbClr val="75200F"/>
                </a:solidFill>
                <a:latin typeface="TDTD가온"/>
                <a:ea typeface="TDTD가온"/>
                <a:cs typeface="TDTD가온"/>
                <a:sym typeface="TDTD가온"/>
              </a:rPr>
              <a:t> </a:t>
            </a:r>
            <a:r>
              <a:rPr lang="en-US" sz="3485" dirty="0" err="1">
                <a:solidFill>
                  <a:srgbClr val="75200F"/>
                </a:solidFill>
                <a:latin typeface="TDTD가온"/>
                <a:ea typeface="TDTD가온"/>
                <a:cs typeface="TDTD가온"/>
                <a:sym typeface="TDTD가온"/>
              </a:rPr>
              <a:t>hati</a:t>
            </a:r>
            <a:r>
              <a:rPr lang="en-US" sz="3485" dirty="0">
                <a:solidFill>
                  <a:srgbClr val="75200F"/>
                </a:solidFill>
                <a:latin typeface="TDTD가온"/>
                <a:ea typeface="TDTD가온"/>
                <a:cs typeface="TDTD가온"/>
                <a:sym typeface="TDTD가온"/>
              </a:rPr>
              <a:t>.    </a:t>
            </a:r>
          </a:p>
          <a:p>
            <a:pPr marL="833466" lvl="1" indent="-457200" algn="just">
              <a:lnSpc>
                <a:spcPts val="4356"/>
              </a:lnSpc>
              <a:buFont typeface="Arial" panose="020B0604020202020204" pitchFamily="34" charset="0"/>
              <a:buChar char="•"/>
            </a:pPr>
            <a:r>
              <a:rPr lang="en-US" sz="3485" dirty="0" err="1">
                <a:solidFill>
                  <a:srgbClr val="75200F"/>
                </a:solidFill>
                <a:latin typeface="TDTD가온"/>
                <a:ea typeface="TDTD가온"/>
                <a:cs typeface="TDTD가온"/>
                <a:sym typeface="TDTD가온"/>
              </a:rPr>
              <a:t>Rintangan</a:t>
            </a:r>
            <a:r>
              <a:rPr lang="en-US" sz="3485" dirty="0">
                <a:solidFill>
                  <a:srgbClr val="75200F"/>
                </a:solidFill>
                <a:latin typeface="TDTD가온"/>
                <a:ea typeface="TDTD가온"/>
                <a:cs typeface="TDTD가온"/>
                <a:sym typeface="TDTD가온"/>
              </a:rPr>
              <a:t> </a:t>
            </a:r>
            <a:r>
              <a:rPr lang="en-US" sz="3485" dirty="0" err="1">
                <a:solidFill>
                  <a:srgbClr val="75200F"/>
                </a:solidFill>
                <a:latin typeface="TDTD가온"/>
                <a:ea typeface="TDTD가온"/>
                <a:cs typeface="TDTD가온"/>
                <a:sym typeface="TDTD가온"/>
              </a:rPr>
              <a:t>antibiotik</a:t>
            </a:r>
            <a:r>
              <a:rPr lang="en-US" sz="3485" dirty="0">
                <a:solidFill>
                  <a:srgbClr val="75200F"/>
                </a:solidFill>
                <a:latin typeface="TDTD가온"/>
                <a:ea typeface="TDTD가온"/>
                <a:cs typeface="TDTD가온"/>
                <a:sym typeface="TDTD가온"/>
              </a:rPr>
              <a:t> </a:t>
            </a:r>
            <a:r>
              <a:rPr lang="en-US" sz="3485" dirty="0" err="1">
                <a:solidFill>
                  <a:srgbClr val="75200F"/>
                </a:solidFill>
                <a:latin typeface="TDTD가온"/>
                <a:ea typeface="TDTD가온"/>
                <a:cs typeface="TDTD가온"/>
                <a:sym typeface="TDTD가온"/>
              </a:rPr>
              <a:t>akibat</a:t>
            </a:r>
            <a:r>
              <a:rPr lang="en-US" sz="3485" dirty="0">
                <a:solidFill>
                  <a:srgbClr val="75200F"/>
                </a:solidFill>
                <a:latin typeface="TDTD가온"/>
                <a:ea typeface="TDTD가온"/>
                <a:cs typeface="TDTD가온"/>
                <a:sym typeface="TDTD가온"/>
              </a:rPr>
              <a:t> </a:t>
            </a:r>
            <a:r>
              <a:rPr lang="en-US" sz="3485" dirty="0" err="1">
                <a:solidFill>
                  <a:srgbClr val="75200F"/>
                </a:solidFill>
                <a:latin typeface="TDTD가온"/>
                <a:ea typeface="TDTD가온"/>
                <a:cs typeface="TDTD가온"/>
                <a:sym typeface="TDTD가온"/>
              </a:rPr>
              <a:t>penyalahgunaan</a:t>
            </a:r>
            <a:r>
              <a:rPr lang="en-US" sz="3485" dirty="0">
                <a:solidFill>
                  <a:srgbClr val="75200F"/>
                </a:solidFill>
                <a:latin typeface="TDTD가온"/>
                <a:ea typeface="TDTD가온"/>
                <a:cs typeface="TDTD가온"/>
                <a:sym typeface="TDTD가온"/>
              </a:rPr>
              <a:t> </a:t>
            </a:r>
            <a:r>
              <a:rPr lang="en-US" sz="3485" dirty="0" err="1">
                <a:solidFill>
                  <a:srgbClr val="75200F"/>
                </a:solidFill>
                <a:latin typeface="TDTD가온"/>
                <a:ea typeface="TDTD가온"/>
                <a:cs typeface="TDTD가온"/>
                <a:sym typeface="TDTD가온"/>
              </a:rPr>
              <a:t>ubat</a:t>
            </a:r>
            <a:r>
              <a:rPr lang="en-US" sz="3485" dirty="0">
                <a:solidFill>
                  <a:srgbClr val="75200F"/>
                </a:solidFill>
                <a:latin typeface="TDTD가온"/>
                <a:ea typeface="TDTD가온"/>
                <a:cs typeface="TDTD가온"/>
                <a:sym typeface="TDTD가온"/>
              </a:rPr>
              <a:t> </a:t>
            </a:r>
            <a:r>
              <a:rPr lang="en-US" sz="3485" dirty="0" err="1">
                <a:solidFill>
                  <a:srgbClr val="75200F"/>
                </a:solidFill>
                <a:latin typeface="TDTD가온"/>
                <a:ea typeface="TDTD가온"/>
                <a:cs typeface="TDTD가온"/>
                <a:sym typeface="TDTD가온"/>
              </a:rPr>
              <a:t>seperti</a:t>
            </a:r>
            <a:r>
              <a:rPr lang="en-US" sz="3485" dirty="0">
                <a:solidFill>
                  <a:srgbClr val="75200F"/>
                </a:solidFill>
                <a:latin typeface="TDTD가온"/>
                <a:ea typeface="TDTD가온"/>
                <a:cs typeface="TDTD가온"/>
                <a:sym typeface="TDTD가온"/>
              </a:rPr>
              <a:t> </a:t>
            </a:r>
            <a:r>
              <a:rPr lang="en-US" sz="3485" dirty="0" err="1">
                <a:solidFill>
                  <a:srgbClr val="75200F"/>
                </a:solidFill>
                <a:latin typeface="TDTD가온"/>
                <a:ea typeface="TDTD가온"/>
                <a:cs typeface="TDTD가온"/>
                <a:sym typeface="TDTD가온"/>
              </a:rPr>
              <a:t>antibiotik</a:t>
            </a:r>
            <a:r>
              <a:rPr lang="en-US" sz="3485" dirty="0">
                <a:solidFill>
                  <a:srgbClr val="75200F"/>
                </a:solidFill>
                <a:latin typeface="TDTD가온"/>
                <a:ea typeface="TDTD가온"/>
                <a:cs typeface="TDTD가온"/>
                <a:sym typeface="TDTD가온"/>
              </a:rPr>
              <a:t>.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9144000" y="453413"/>
            <a:ext cx="10025965" cy="147732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r>
              <a:rPr lang="fi-FI" sz="4800" dirty="0">
                <a:solidFill>
                  <a:srgbClr val="75200F"/>
                </a:solidFill>
                <a:latin typeface="Bagel Fat One"/>
                <a:ea typeface="Bagel Fat One"/>
                <a:cs typeface="Bagel Fat One"/>
                <a:sym typeface="Bagel Fat One"/>
              </a:rPr>
              <a:t>Kesan Penggunaan </a:t>
            </a:r>
          </a:p>
          <a:p>
            <a:r>
              <a:rPr lang="fi-FI" sz="4800" dirty="0">
                <a:solidFill>
                  <a:srgbClr val="75200F"/>
                </a:solidFill>
                <a:latin typeface="Bagel Fat One"/>
                <a:ea typeface="Bagel Fat One"/>
                <a:cs typeface="Bagel Fat One"/>
                <a:sym typeface="Bagel Fat One"/>
              </a:rPr>
              <a:t>Berlebihan Bahan Kimia</a:t>
            </a:r>
            <a:endParaRPr lang="en-US" sz="4800" dirty="0">
              <a:solidFill>
                <a:srgbClr val="75200F"/>
              </a:solidFill>
              <a:latin typeface="Bagel Fat One"/>
              <a:ea typeface="Bagel Fat One"/>
              <a:cs typeface="Bagel Fat One"/>
              <a:sym typeface="Bagel Fat One"/>
            </a:endParaRPr>
          </a:p>
        </p:txBody>
      </p:sp>
      <p:sp>
        <p:nvSpPr>
          <p:cNvPr id="11" name="Freeform 11"/>
          <p:cNvSpPr/>
          <p:nvPr/>
        </p:nvSpPr>
        <p:spPr>
          <a:xfrm>
            <a:off x="0" y="-480388"/>
            <a:ext cx="3443976" cy="3018175"/>
          </a:xfrm>
          <a:custGeom>
            <a:avLst/>
            <a:gdLst/>
            <a:ahLst/>
            <a:cxnLst/>
            <a:rect l="l" t="t" r="r" b="b"/>
            <a:pathLst>
              <a:path w="3443976" h="3018175">
                <a:moveTo>
                  <a:pt x="0" y="0"/>
                </a:moveTo>
                <a:lnTo>
                  <a:pt x="3443976" y="0"/>
                </a:lnTo>
                <a:lnTo>
                  <a:pt x="3443976" y="3018176"/>
                </a:lnTo>
                <a:lnTo>
                  <a:pt x="0" y="3018176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ED3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1943100" y="-394552"/>
            <a:ext cx="11087100" cy="11087100"/>
          </a:xfrm>
          <a:custGeom>
            <a:avLst/>
            <a:gdLst/>
            <a:ahLst/>
            <a:cxnLst/>
            <a:rect l="l" t="t" r="r" b="b"/>
            <a:pathLst>
              <a:path w="11087100" h="11087100">
                <a:moveTo>
                  <a:pt x="0" y="0"/>
                </a:moveTo>
                <a:lnTo>
                  <a:pt x="11087100" y="0"/>
                </a:lnTo>
                <a:lnTo>
                  <a:pt x="11087100" y="11087100"/>
                </a:lnTo>
                <a:lnTo>
                  <a:pt x="0" y="110871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40000"/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9144000" y="-405548"/>
            <a:ext cx="11087100" cy="11087100"/>
          </a:xfrm>
          <a:custGeom>
            <a:avLst/>
            <a:gdLst/>
            <a:ahLst/>
            <a:cxnLst/>
            <a:rect l="l" t="t" r="r" b="b"/>
            <a:pathLst>
              <a:path w="11087100" h="11087100">
                <a:moveTo>
                  <a:pt x="0" y="0"/>
                </a:moveTo>
                <a:lnTo>
                  <a:pt x="11087100" y="0"/>
                </a:lnTo>
                <a:lnTo>
                  <a:pt x="11087100" y="11087100"/>
                </a:lnTo>
                <a:lnTo>
                  <a:pt x="0" y="110871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40000"/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-253441" y="7134204"/>
            <a:ext cx="19316939" cy="7987004"/>
          </a:xfrm>
          <a:custGeom>
            <a:avLst/>
            <a:gdLst/>
            <a:ahLst/>
            <a:cxnLst/>
            <a:rect l="l" t="t" r="r" b="b"/>
            <a:pathLst>
              <a:path w="19316939" h="7987004">
                <a:moveTo>
                  <a:pt x="0" y="0"/>
                </a:moveTo>
                <a:lnTo>
                  <a:pt x="19316940" y="0"/>
                </a:lnTo>
                <a:lnTo>
                  <a:pt x="19316940" y="7987004"/>
                </a:lnTo>
                <a:lnTo>
                  <a:pt x="0" y="798700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1122639" y="1142807"/>
            <a:ext cx="15513024" cy="8494522"/>
          </a:xfrm>
          <a:custGeom>
            <a:avLst/>
            <a:gdLst/>
            <a:ahLst/>
            <a:cxnLst/>
            <a:rect l="l" t="t" r="r" b="b"/>
            <a:pathLst>
              <a:path w="12793417" h="7071270">
                <a:moveTo>
                  <a:pt x="0" y="0"/>
                </a:moveTo>
                <a:lnTo>
                  <a:pt x="12793417" y="0"/>
                </a:lnTo>
                <a:lnTo>
                  <a:pt x="12793417" y="7071270"/>
                </a:lnTo>
                <a:lnTo>
                  <a:pt x="0" y="7071270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7" name="TextBox 7"/>
          <p:cNvSpPr txBox="1"/>
          <p:nvPr/>
        </p:nvSpPr>
        <p:spPr>
          <a:xfrm>
            <a:off x="1652337" y="3508142"/>
            <a:ext cx="14221326" cy="505914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376266" marR="0" lvl="1" algn="just" defTabSz="914400" rtl="0" eaLnBrk="1" fontAlgn="auto" latinLnBrk="0" hangingPunct="1">
              <a:lnSpc>
                <a:spcPts val="4356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3485" b="1" i="0" u="none" strike="noStrike" kern="1200" cap="none" spc="0" normalizeH="0" baseline="0" noProof="0" dirty="0">
                <a:ln>
                  <a:noFill/>
                </a:ln>
                <a:solidFill>
                  <a:srgbClr val="75200F"/>
                </a:solidFill>
                <a:effectLst/>
                <a:uLnTx/>
                <a:uFillTx/>
                <a:latin typeface="TDTD가온"/>
                <a:ea typeface="TDTD가온"/>
                <a:cs typeface="TDTD가온"/>
                <a:sym typeface="TDTD가온"/>
              </a:rPr>
              <a:t>b) </a:t>
            </a:r>
            <a:r>
              <a:rPr kumimoji="0" lang="en-US" sz="3485" b="1" i="0" u="none" strike="noStrike" kern="1200" cap="none" spc="0" normalizeH="0" baseline="0" noProof="0" dirty="0" err="1">
                <a:ln>
                  <a:noFill/>
                </a:ln>
                <a:solidFill>
                  <a:srgbClr val="75200F"/>
                </a:solidFill>
                <a:effectLst/>
                <a:uLnTx/>
                <a:uFillTx/>
                <a:latin typeface="TDTD가온"/>
                <a:ea typeface="TDTD가온"/>
                <a:cs typeface="TDTD가온"/>
                <a:sym typeface="TDTD가온"/>
              </a:rPr>
              <a:t>Kesan</a:t>
            </a:r>
            <a:r>
              <a:rPr kumimoji="0" lang="en-US" sz="3485" b="1" i="0" u="none" strike="noStrike" kern="1200" cap="none" spc="0" normalizeH="0" baseline="0" noProof="0" dirty="0">
                <a:ln>
                  <a:noFill/>
                </a:ln>
                <a:solidFill>
                  <a:srgbClr val="75200F"/>
                </a:solidFill>
                <a:effectLst/>
                <a:uLnTx/>
                <a:uFillTx/>
                <a:latin typeface="TDTD가온"/>
                <a:ea typeface="TDTD가온"/>
                <a:cs typeface="TDTD가온"/>
                <a:sym typeface="TDTD가온"/>
              </a:rPr>
              <a:t> </a:t>
            </a:r>
            <a:r>
              <a:rPr kumimoji="0" lang="en-US" sz="3485" b="1" i="0" u="none" strike="noStrike" kern="1200" cap="none" spc="0" normalizeH="0" baseline="0" noProof="0" dirty="0" err="1">
                <a:ln>
                  <a:noFill/>
                </a:ln>
                <a:solidFill>
                  <a:srgbClr val="75200F"/>
                </a:solidFill>
                <a:effectLst/>
                <a:uLnTx/>
                <a:uFillTx/>
                <a:latin typeface="TDTD가온"/>
                <a:ea typeface="TDTD가온"/>
                <a:cs typeface="TDTD가온"/>
                <a:sym typeface="TDTD가온"/>
              </a:rPr>
              <a:t>Terhadap</a:t>
            </a:r>
            <a:r>
              <a:rPr kumimoji="0" lang="en-US" sz="3485" b="1" i="0" u="none" strike="noStrike" kern="1200" cap="none" spc="0" normalizeH="0" baseline="0" noProof="0" dirty="0">
                <a:ln>
                  <a:noFill/>
                </a:ln>
                <a:solidFill>
                  <a:srgbClr val="75200F"/>
                </a:solidFill>
                <a:effectLst/>
                <a:uLnTx/>
                <a:uFillTx/>
                <a:latin typeface="TDTD가온"/>
                <a:ea typeface="TDTD가온"/>
                <a:cs typeface="TDTD가온"/>
                <a:sym typeface="TDTD가온"/>
              </a:rPr>
              <a:t> </a:t>
            </a:r>
            <a:r>
              <a:rPr kumimoji="0" lang="en-US" sz="3485" b="1" i="0" u="none" strike="noStrike" kern="1200" cap="none" spc="0" normalizeH="0" baseline="0" noProof="0" dirty="0" err="1">
                <a:ln>
                  <a:noFill/>
                </a:ln>
                <a:solidFill>
                  <a:srgbClr val="75200F"/>
                </a:solidFill>
                <a:effectLst/>
                <a:uLnTx/>
                <a:uFillTx/>
                <a:latin typeface="TDTD가온"/>
                <a:ea typeface="TDTD가온"/>
                <a:cs typeface="TDTD가온"/>
                <a:sym typeface="TDTD가온"/>
              </a:rPr>
              <a:t>Alam</a:t>
            </a:r>
            <a:r>
              <a:rPr kumimoji="0" lang="en-US" sz="3485" b="1" i="0" u="none" strike="noStrike" kern="1200" cap="none" spc="0" normalizeH="0" baseline="0" noProof="0" dirty="0">
                <a:ln>
                  <a:noFill/>
                </a:ln>
                <a:solidFill>
                  <a:srgbClr val="75200F"/>
                </a:solidFill>
                <a:effectLst/>
                <a:uLnTx/>
                <a:uFillTx/>
                <a:latin typeface="TDTD가온"/>
                <a:ea typeface="TDTD가온"/>
                <a:cs typeface="TDTD가온"/>
                <a:sym typeface="TDTD가온"/>
              </a:rPr>
              <a:t> </a:t>
            </a:r>
            <a:r>
              <a:rPr kumimoji="0" lang="en-US" sz="3485" b="1" i="0" u="none" strike="noStrike" kern="1200" cap="none" spc="0" normalizeH="0" baseline="0" noProof="0" dirty="0" err="1">
                <a:ln>
                  <a:noFill/>
                </a:ln>
                <a:solidFill>
                  <a:srgbClr val="75200F"/>
                </a:solidFill>
                <a:effectLst/>
                <a:uLnTx/>
                <a:uFillTx/>
                <a:latin typeface="TDTD가온"/>
                <a:ea typeface="TDTD가온"/>
                <a:cs typeface="TDTD가온"/>
                <a:sym typeface="TDTD가온"/>
              </a:rPr>
              <a:t>Sekitar</a:t>
            </a:r>
            <a:r>
              <a:rPr kumimoji="0" lang="en-US" sz="3485" b="1" i="0" u="none" strike="noStrike" kern="1200" cap="none" spc="0" normalizeH="0" baseline="0" noProof="0" dirty="0">
                <a:ln>
                  <a:noFill/>
                </a:ln>
                <a:solidFill>
                  <a:srgbClr val="75200F"/>
                </a:solidFill>
                <a:effectLst/>
                <a:uLnTx/>
                <a:uFillTx/>
                <a:latin typeface="TDTD가온"/>
                <a:ea typeface="TDTD가온"/>
                <a:cs typeface="TDTD가온"/>
                <a:sym typeface="TDTD가온"/>
              </a:rPr>
              <a:t> </a:t>
            </a:r>
          </a:p>
          <a:p>
            <a:pPr marL="376266" marR="0" lvl="1" algn="just" defTabSz="914400" rtl="0" eaLnBrk="1" fontAlgn="auto" latinLnBrk="0" hangingPunct="1">
              <a:lnSpc>
                <a:spcPts val="4356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3485" b="0" i="0" u="none" strike="noStrike" kern="1200" cap="none" spc="0" normalizeH="0" baseline="0" noProof="0" dirty="0">
                <a:ln>
                  <a:noFill/>
                </a:ln>
                <a:solidFill>
                  <a:srgbClr val="75200F"/>
                </a:solidFill>
                <a:effectLst/>
                <a:uLnTx/>
                <a:uFillTx/>
                <a:latin typeface="TDTD가온"/>
                <a:ea typeface="TDTD가온"/>
                <a:cs typeface="TDTD가온"/>
                <a:sym typeface="TDTD가온"/>
              </a:rPr>
              <a:t>   </a:t>
            </a:r>
          </a:p>
          <a:p>
            <a:pPr marL="833466" marR="0" lvl="1" indent="-457200" algn="just" defTabSz="914400" rtl="0" eaLnBrk="1" fontAlgn="auto" latinLnBrk="0" hangingPunct="1">
              <a:lnSpc>
                <a:spcPts val="4356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485" b="0" i="0" u="none" strike="noStrike" kern="1200" cap="none" spc="0" normalizeH="0" baseline="0" noProof="0" dirty="0" err="1">
                <a:ln>
                  <a:noFill/>
                </a:ln>
                <a:solidFill>
                  <a:srgbClr val="75200F"/>
                </a:solidFill>
                <a:effectLst/>
                <a:uLnTx/>
                <a:uFillTx/>
                <a:latin typeface="TDTD가온"/>
                <a:ea typeface="TDTD가온"/>
                <a:cs typeface="TDTD가온"/>
                <a:sym typeface="TDTD가온"/>
              </a:rPr>
              <a:t>Pencemaran</a:t>
            </a:r>
            <a:r>
              <a:rPr kumimoji="0" lang="en-US" sz="3485" b="0" i="0" u="none" strike="noStrike" kern="1200" cap="none" spc="0" normalizeH="0" baseline="0" noProof="0" dirty="0">
                <a:ln>
                  <a:noFill/>
                </a:ln>
                <a:solidFill>
                  <a:srgbClr val="75200F"/>
                </a:solidFill>
                <a:effectLst/>
                <a:uLnTx/>
                <a:uFillTx/>
                <a:latin typeface="TDTD가온"/>
                <a:ea typeface="TDTD가온"/>
                <a:cs typeface="TDTD가온"/>
                <a:sym typeface="TDTD가온"/>
              </a:rPr>
              <a:t> air dan </a:t>
            </a:r>
            <a:r>
              <a:rPr kumimoji="0" lang="en-US" sz="3485" b="0" i="0" u="none" strike="noStrike" kern="1200" cap="none" spc="0" normalizeH="0" baseline="0" noProof="0" dirty="0" err="1">
                <a:ln>
                  <a:noFill/>
                </a:ln>
                <a:solidFill>
                  <a:srgbClr val="75200F"/>
                </a:solidFill>
                <a:effectLst/>
                <a:uLnTx/>
                <a:uFillTx/>
                <a:latin typeface="TDTD가온"/>
                <a:ea typeface="TDTD가온"/>
                <a:cs typeface="TDTD가온"/>
                <a:sym typeface="TDTD가온"/>
              </a:rPr>
              <a:t>tanah</a:t>
            </a:r>
            <a:r>
              <a:rPr kumimoji="0" lang="en-US" sz="3485" b="0" i="0" u="none" strike="noStrike" kern="1200" cap="none" spc="0" normalizeH="0" baseline="0" noProof="0" dirty="0">
                <a:ln>
                  <a:noFill/>
                </a:ln>
                <a:solidFill>
                  <a:srgbClr val="75200F"/>
                </a:solidFill>
                <a:effectLst/>
                <a:uLnTx/>
                <a:uFillTx/>
                <a:latin typeface="TDTD가온"/>
                <a:ea typeface="TDTD가온"/>
                <a:cs typeface="TDTD가온"/>
                <a:sym typeface="TDTD가온"/>
              </a:rPr>
              <a:t> </a:t>
            </a:r>
            <a:r>
              <a:rPr kumimoji="0" lang="en-US" sz="3485" b="0" i="0" u="none" strike="noStrike" kern="1200" cap="none" spc="0" normalizeH="0" baseline="0" noProof="0" dirty="0" err="1">
                <a:ln>
                  <a:noFill/>
                </a:ln>
                <a:solidFill>
                  <a:srgbClr val="75200F"/>
                </a:solidFill>
                <a:effectLst/>
                <a:uLnTx/>
                <a:uFillTx/>
                <a:latin typeface="TDTD가온"/>
                <a:ea typeface="TDTD가온"/>
                <a:cs typeface="TDTD가온"/>
                <a:sym typeface="TDTD가온"/>
              </a:rPr>
              <a:t>akibat</a:t>
            </a:r>
            <a:r>
              <a:rPr kumimoji="0" lang="en-US" sz="3485" b="0" i="0" u="none" strike="noStrike" kern="1200" cap="none" spc="0" normalizeH="0" baseline="0" noProof="0" dirty="0">
                <a:ln>
                  <a:noFill/>
                </a:ln>
                <a:solidFill>
                  <a:srgbClr val="75200F"/>
                </a:solidFill>
                <a:effectLst/>
                <a:uLnTx/>
                <a:uFillTx/>
                <a:latin typeface="TDTD가온"/>
                <a:ea typeface="TDTD가온"/>
                <a:cs typeface="TDTD가온"/>
                <a:sym typeface="TDTD가온"/>
              </a:rPr>
              <a:t> </a:t>
            </a:r>
            <a:r>
              <a:rPr kumimoji="0" lang="en-US" sz="3485" b="0" i="0" u="none" strike="noStrike" kern="1200" cap="none" spc="0" normalizeH="0" baseline="0" noProof="0" dirty="0" err="1">
                <a:ln>
                  <a:noFill/>
                </a:ln>
                <a:solidFill>
                  <a:srgbClr val="75200F"/>
                </a:solidFill>
                <a:effectLst/>
                <a:uLnTx/>
                <a:uFillTx/>
                <a:latin typeface="TDTD가온"/>
                <a:ea typeface="TDTD가온"/>
                <a:cs typeface="TDTD가온"/>
                <a:sym typeface="TDTD가온"/>
              </a:rPr>
              <a:t>pelupusan</a:t>
            </a:r>
            <a:r>
              <a:rPr kumimoji="0" lang="en-US" sz="3485" b="0" i="0" u="none" strike="noStrike" kern="1200" cap="none" spc="0" normalizeH="0" baseline="0" noProof="0" dirty="0">
                <a:ln>
                  <a:noFill/>
                </a:ln>
                <a:solidFill>
                  <a:srgbClr val="75200F"/>
                </a:solidFill>
                <a:effectLst/>
                <a:uLnTx/>
                <a:uFillTx/>
                <a:latin typeface="TDTD가온"/>
                <a:ea typeface="TDTD가온"/>
                <a:cs typeface="TDTD가온"/>
                <a:sym typeface="TDTD가온"/>
              </a:rPr>
              <a:t> </a:t>
            </a:r>
            <a:r>
              <a:rPr kumimoji="0" lang="en-US" sz="3485" b="0" i="0" u="none" strike="noStrike" kern="1200" cap="none" spc="0" normalizeH="0" baseline="0" noProof="0" dirty="0" err="1">
                <a:ln>
                  <a:noFill/>
                </a:ln>
                <a:solidFill>
                  <a:srgbClr val="75200F"/>
                </a:solidFill>
                <a:effectLst/>
                <a:uLnTx/>
                <a:uFillTx/>
                <a:latin typeface="TDTD가온"/>
                <a:ea typeface="TDTD가온"/>
                <a:cs typeface="TDTD가온"/>
                <a:sym typeface="TDTD가온"/>
              </a:rPr>
              <a:t>bahan</a:t>
            </a:r>
            <a:r>
              <a:rPr kumimoji="0" lang="en-US" sz="3485" b="0" i="0" u="none" strike="noStrike" kern="1200" cap="none" spc="0" normalizeH="0" baseline="0" noProof="0" dirty="0">
                <a:ln>
                  <a:noFill/>
                </a:ln>
                <a:solidFill>
                  <a:srgbClr val="75200F"/>
                </a:solidFill>
                <a:effectLst/>
                <a:uLnTx/>
                <a:uFillTx/>
                <a:latin typeface="TDTD가온"/>
                <a:ea typeface="TDTD가온"/>
                <a:cs typeface="TDTD가온"/>
                <a:sym typeface="TDTD가온"/>
              </a:rPr>
              <a:t> </a:t>
            </a:r>
            <a:r>
              <a:rPr kumimoji="0" lang="en-US" sz="3485" b="0" i="0" u="none" strike="noStrike" kern="1200" cap="none" spc="0" normalizeH="0" baseline="0" noProof="0" dirty="0" err="1">
                <a:ln>
                  <a:noFill/>
                </a:ln>
                <a:solidFill>
                  <a:srgbClr val="75200F"/>
                </a:solidFill>
                <a:effectLst/>
                <a:uLnTx/>
                <a:uFillTx/>
                <a:latin typeface="TDTD가온"/>
                <a:ea typeface="TDTD가온"/>
                <a:cs typeface="TDTD가온"/>
                <a:sym typeface="TDTD가온"/>
              </a:rPr>
              <a:t>kimia</a:t>
            </a:r>
            <a:r>
              <a:rPr kumimoji="0" lang="en-US" sz="3485" b="0" i="0" u="none" strike="noStrike" kern="1200" cap="none" spc="0" normalizeH="0" baseline="0" noProof="0" dirty="0">
                <a:ln>
                  <a:noFill/>
                </a:ln>
                <a:solidFill>
                  <a:srgbClr val="75200F"/>
                </a:solidFill>
                <a:effectLst/>
                <a:uLnTx/>
                <a:uFillTx/>
                <a:latin typeface="TDTD가온"/>
                <a:ea typeface="TDTD가온"/>
                <a:cs typeface="TDTD가온"/>
                <a:sym typeface="TDTD가온"/>
              </a:rPr>
              <a:t> </a:t>
            </a:r>
            <a:r>
              <a:rPr kumimoji="0" lang="en-US" sz="3485" b="0" i="0" u="none" strike="noStrike" kern="1200" cap="none" spc="0" normalizeH="0" baseline="0" noProof="0" dirty="0" err="1">
                <a:ln>
                  <a:noFill/>
                </a:ln>
                <a:solidFill>
                  <a:srgbClr val="75200F"/>
                </a:solidFill>
                <a:effectLst/>
                <a:uLnTx/>
                <a:uFillTx/>
                <a:latin typeface="TDTD가온"/>
                <a:ea typeface="TDTD가온"/>
                <a:cs typeface="TDTD가온"/>
                <a:sym typeface="TDTD가온"/>
              </a:rPr>
              <a:t>industri</a:t>
            </a:r>
            <a:r>
              <a:rPr kumimoji="0" lang="en-US" sz="3485" b="0" i="0" u="none" strike="noStrike" kern="1200" cap="none" spc="0" normalizeH="0" baseline="0" noProof="0" dirty="0">
                <a:ln>
                  <a:noFill/>
                </a:ln>
                <a:solidFill>
                  <a:srgbClr val="75200F"/>
                </a:solidFill>
                <a:effectLst/>
                <a:uLnTx/>
                <a:uFillTx/>
                <a:latin typeface="TDTD가온"/>
                <a:ea typeface="TDTD가온"/>
                <a:cs typeface="TDTD가온"/>
                <a:sym typeface="TDTD가온"/>
              </a:rPr>
              <a:t> dan </a:t>
            </a:r>
            <a:r>
              <a:rPr kumimoji="0" lang="en-US" sz="3485" b="0" i="0" u="none" strike="noStrike" kern="1200" cap="none" spc="0" normalizeH="0" baseline="0" noProof="0" dirty="0" err="1">
                <a:ln>
                  <a:noFill/>
                </a:ln>
                <a:solidFill>
                  <a:srgbClr val="75200F"/>
                </a:solidFill>
                <a:effectLst/>
                <a:uLnTx/>
                <a:uFillTx/>
                <a:latin typeface="TDTD가온"/>
                <a:ea typeface="TDTD가온"/>
                <a:cs typeface="TDTD가온"/>
                <a:sym typeface="TDTD가온"/>
              </a:rPr>
              <a:t>domestik</a:t>
            </a:r>
            <a:r>
              <a:rPr kumimoji="0" lang="en-US" sz="3485" b="0" i="0" u="none" strike="noStrike" kern="1200" cap="none" spc="0" normalizeH="0" baseline="0" noProof="0" dirty="0">
                <a:ln>
                  <a:noFill/>
                </a:ln>
                <a:solidFill>
                  <a:srgbClr val="75200F"/>
                </a:solidFill>
                <a:effectLst/>
                <a:uLnTx/>
                <a:uFillTx/>
                <a:latin typeface="TDTD가온"/>
                <a:ea typeface="TDTD가온"/>
                <a:cs typeface="TDTD가온"/>
                <a:sym typeface="TDTD가온"/>
              </a:rPr>
              <a:t> yang </a:t>
            </a:r>
            <a:r>
              <a:rPr kumimoji="0" lang="en-US" sz="3485" b="0" i="0" u="none" strike="noStrike" kern="1200" cap="none" spc="0" normalizeH="0" baseline="0" noProof="0" dirty="0" err="1">
                <a:ln>
                  <a:noFill/>
                </a:ln>
                <a:solidFill>
                  <a:srgbClr val="75200F"/>
                </a:solidFill>
                <a:effectLst/>
                <a:uLnTx/>
                <a:uFillTx/>
                <a:latin typeface="TDTD가온"/>
                <a:ea typeface="TDTD가온"/>
                <a:cs typeface="TDTD가온"/>
                <a:sym typeface="TDTD가온"/>
              </a:rPr>
              <a:t>tidak</a:t>
            </a:r>
            <a:r>
              <a:rPr kumimoji="0" lang="en-US" sz="3485" b="0" i="0" u="none" strike="noStrike" kern="1200" cap="none" spc="0" normalizeH="0" baseline="0" noProof="0" dirty="0">
                <a:ln>
                  <a:noFill/>
                </a:ln>
                <a:solidFill>
                  <a:srgbClr val="75200F"/>
                </a:solidFill>
                <a:effectLst/>
                <a:uLnTx/>
                <a:uFillTx/>
                <a:latin typeface="TDTD가온"/>
                <a:ea typeface="TDTD가온"/>
                <a:cs typeface="TDTD가온"/>
                <a:sym typeface="TDTD가온"/>
              </a:rPr>
              <a:t> </a:t>
            </a:r>
            <a:r>
              <a:rPr kumimoji="0" lang="en-US" sz="3485" b="0" i="0" u="none" strike="noStrike" kern="1200" cap="none" spc="0" normalizeH="0" baseline="0" noProof="0" dirty="0" err="1">
                <a:ln>
                  <a:noFill/>
                </a:ln>
                <a:solidFill>
                  <a:srgbClr val="75200F"/>
                </a:solidFill>
                <a:effectLst/>
                <a:uLnTx/>
                <a:uFillTx/>
                <a:latin typeface="TDTD가온"/>
                <a:ea typeface="TDTD가온"/>
                <a:cs typeface="TDTD가온"/>
                <a:sym typeface="TDTD가온"/>
              </a:rPr>
              <a:t>betul</a:t>
            </a:r>
            <a:r>
              <a:rPr kumimoji="0" lang="en-US" sz="3485" b="0" i="0" u="none" strike="noStrike" kern="1200" cap="none" spc="0" normalizeH="0" baseline="0" noProof="0" dirty="0">
                <a:ln>
                  <a:noFill/>
                </a:ln>
                <a:solidFill>
                  <a:srgbClr val="75200F"/>
                </a:solidFill>
                <a:effectLst/>
                <a:uLnTx/>
                <a:uFillTx/>
                <a:latin typeface="TDTD가온"/>
                <a:ea typeface="TDTD가온"/>
                <a:cs typeface="TDTD가온"/>
                <a:sym typeface="TDTD가온"/>
              </a:rPr>
              <a:t>.    </a:t>
            </a:r>
          </a:p>
          <a:p>
            <a:pPr marL="833466" marR="0" lvl="1" indent="-457200" algn="just" defTabSz="914400" rtl="0" eaLnBrk="1" fontAlgn="auto" latinLnBrk="0" hangingPunct="1">
              <a:lnSpc>
                <a:spcPts val="4356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485" b="0" i="0" u="none" strike="noStrike" kern="1200" cap="none" spc="0" normalizeH="0" baseline="0" noProof="0" dirty="0" err="1">
                <a:ln>
                  <a:noFill/>
                </a:ln>
                <a:solidFill>
                  <a:srgbClr val="75200F"/>
                </a:solidFill>
                <a:effectLst/>
                <a:uLnTx/>
                <a:uFillTx/>
                <a:latin typeface="TDTD가온"/>
                <a:ea typeface="TDTD가온"/>
                <a:cs typeface="TDTD가온"/>
                <a:sym typeface="TDTD가온"/>
              </a:rPr>
              <a:t>Kemusnahan</a:t>
            </a:r>
            <a:r>
              <a:rPr kumimoji="0" lang="en-US" sz="3485" b="0" i="0" u="none" strike="noStrike" kern="1200" cap="none" spc="0" normalizeH="0" baseline="0" noProof="0" dirty="0">
                <a:ln>
                  <a:noFill/>
                </a:ln>
                <a:solidFill>
                  <a:srgbClr val="75200F"/>
                </a:solidFill>
                <a:effectLst/>
                <a:uLnTx/>
                <a:uFillTx/>
                <a:latin typeface="TDTD가온"/>
                <a:ea typeface="TDTD가온"/>
                <a:cs typeface="TDTD가온"/>
                <a:sym typeface="TDTD가온"/>
              </a:rPr>
              <a:t> </a:t>
            </a:r>
            <a:r>
              <a:rPr kumimoji="0" lang="en-US" sz="3485" b="0" i="0" u="none" strike="noStrike" kern="1200" cap="none" spc="0" normalizeH="0" baseline="0" noProof="0" dirty="0" err="1">
                <a:ln>
                  <a:noFill/>
                </a:ln>
                <a:solidFill>
                  <a:srgbClr val="75200F"/>
                </a:solidFill>
                <a:effectLst/>
                <a:uLnTx/>
                <a:uFillTx/>
                <a:latin typeface="TDTD가온"/>
                <a:ea typeface="TDTD가온"/>
                <a:cs typeface="TDTD가온"/>
                <a:sym typeface="TDTD가온"/>
              </a:rPr>
              <a:t>ekosistem</a:t>
            </a:r>
            <a:r>
              <a:rPr kumimoji="0" lang="en-US" sz="3485" b="0" i="0" u="none" strike="noStrike" kern="1200" cap="none" spc="0" normalizeH="0" baseline="0" noProof="0" dirty="0">
                <a:ln>
                  <a:noFill/>
                </a:ln>
                <a:solidFill>
                  <a:srgbClr val="75200F"/>
                </a:solidFill>
                <a:effectLst/>
                <a:uLnTx/>
                <a:uFillTx/>
                <a:latin typeface="TDTD가온"/>
                <a:ea typeface="TDTD가온"/>
                <a:cs typeface="TDTD가온"/>
                <a:sym typeface="TDTD가온"/>
              </a:rPr>
              <a:t> air </a:t>
            </a:r>
            <a:r>
              <a:rPr kumimoji="0" lang="en-US" sz="3485" b="0" i="0" u="none" strike="noStrike" kern="1200" cap="none" spc="0" normalizeH="0" baseline="0" noProof="0" dirty="0" err="1">
                <a:ln>
                  <a:noFill/>
                </a:ln>
                <a:solidFill>
                  <a:srgbClr val="75200F"/>
                </a:solidFill>
                <a:effectLst/>
                <a:uLnTx/>
                <a:uFillTx/>
                <a:latin typeface="TDTD가온"/>
                <a:ea typeface="TDTD가온"/>
                <a:cs typeface="TDTD가온"/>
                <a:sym typeface="TDTD가온"/>
              </a:rPr>
              <a:t>tawar</a:t>
            </a:r>
            <a:r>
              <a:rPr kumimoji="0" lang="en-US" sz="3485" b="0" i="0" u="none" strike="noStrike" kern="1200" cap="none" spc="0" normalizeH="0" baseline="0" noProof="0" dirty="0">
                <a:ln>
                  <a:noFill/>
                </a:ln>
                <a:solidFill>
                  <a:srgbClr val="75200F"/>
                </a:solidFill>
                <a:effectLst/>
                <a:uLnTx/>
                <a:uFillTx/>
                <a:latin typeface="TDTD가온"/>
                <a:ea typeface="TDTD가온"/>
                <a:cs typeface="TDTD가온"/>
                <a:sym typeface="TDTD가온"/>
              </a:rPr>
              <a:t> dan </a:t>
            </a:r>
            <a:r>
              <a:rPr kumimoji="0" lang="en-US" sz="3485" b="0" i="0" u="none" strike="noStrike" kern="1200" cap="none" spc="0" normalizeH="0" baseline="0" noProof="0" dirty="0" err="1">
                <a:ln>
                  <a:noFill/>
                </a:ln>
                <a:solidFill>
                  <a:srgbClr val="75200F"/>
                </a:solidFill>
                <a:effectLst/>
                <a:uLnTx/>
                <a:uFillTx/>
                <a:latin typeface="TDTD가온"/>
                <a:ea typeface="TDTD가온"/>
                <a:cs typeface="TDTD가온"/>
                <a:sym typeface="TDTD가온"/>
              </a:rPr>
              <a:t>laut</a:t>
            </a:r>
            <a:r>
              <a:rPr kumimoji="0" lang="en-US" sz="3485" b="0" i="0" u="none" strike="noStrike" kern="1200" cap="none" spc="0" normalizeH="0" baseline="0" noProof="0" dirty="0">
                <a:ln>
                  <a:noFill/>
                </a:ln>
                <a:solidFill>
                  <a:srgbClr val="75200F"/>
                </a:solidFill>
                <a:effectLst/>
                <a:uLnTx/>
                <a:uFillTx/>
                <a:latin typeface="TDTD가온"/>
                <a:ea typeface="TDTD가온"/>
                <a:cs typeface="TDTD가온"/>
                <a:sym typeface="TDTD가온"/>
              </a:rPr>
              <a:t>.    </a:t>
            </a:r>
          </a:p>
          <a:p>
            <a:pPr marL="833466" marR="0" lvl="1" indent="-457200" algn="just" defTabSz="914400" rtl="0" eaLnBrk="1" fontAlgn="auto" latinLnBrk="0" hangingPunct="1">
              <a:lnSpc>
                <a:spcPts val="4356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485" b="0" i="0" u="none" strike="noStrike" kern="1200" cap="none" spc="0" normalizeH="0" baseline="0" noProof="0" dirty="0" err="1">
                <a:ln>
                  <a:noFill/>
                </a:ln>
                <a:solidFill>
                  <a:srgbClr val="75200F"/>
                </a:solidFill>
                <a:effectLst/>
                <a:uLnTx/>
                <a:uFillTx/>
                <a:latin typeface="TDTD가온"/>
                <a:ea typeface="TDTD가온"/>
                <a:cs typeface="TDTD가온"/>
                <a:sym typeface="TDTD가온"/>
              </a:rPr>
              <a:t>Bioakumulasi</a:t>
            </a:r>
            <a:r>
              <a:rPr kumimoji="0" lang="en-US" sz="3485" b="0" i="0" u="none" strike="noStrike" kern="1200" cap="none" spc="0" normalizeH="0" baseline="0" noProof="0" dirty="0">
                <a:ln>
                  <a:noFill/>
                </a:ln>
                <a:solidFill>
                  <a:srgbClr val="75200F"/>
                </a:solidFill>
                <a:effectLst/>
                <a:uLnTx/>
                <a:uFillTx/>
                <a:latin typeface="TDTD가온"/>
                <a:ea typeface="TDTD가온"/>
                <a:cs typeface="TDTD가온"/>
                <a:sym typeface="TDTD가온"/>
              </a:rPr>
              <a:t> dan </a:t>
            </a:r>
            <a:r>
              <a:rPr kumimoji="0" lang="en-US" sz="3485" b="0" i="0" u="none" strike="noStrike" kern="1200" cap="none" spc="0" normalizeH="0" baseline="0" noProof="0" dirty="0" err="1">
                <a:ln>
                  <a:noFill/>
                </a:ln>
                <a:solidFill>
                  <a:srgbClr val="75200F"/>
                </a:solidFill>
                <a:effectLst/>
                <a:uLnTx/>
                <a:uFillTx/>
                <a:latin typeface="TDTD가온"/>
                <a:ea typeface="TDTD가온"/>
                <a:cs typeface="TDTD가온"/>
                <a:sym typeface="TDTD가온"/>
              </a:rPr>
              <a:t>biomagnifikasi</a:t>
            </a:r>
            <a:r>
              <a:rPr kumimoji="0" lang="en-US" sz="3485" b="0" i="0" u="none" strike="noStrike" kern="1200" cap="none" spc="0" normalizeH="0" baseline="0" noProof="0" dirty="0">
                <a:ln>
                  <a:noFill/>
                </a:ln>
                <a:solidFill>
                  <a:srgbClr val="75200F"/>
                </a:solidFill>
                <a:effectLst/>
                <a:uLnTx/>
                <a:uFillTx/>
                <a:latin typeface="TDTD가온"/>
                <a:ea typeface="TDTD가온"/>
                <a:cs typeface="TDTD가온"/>
                <a:sym typeface="TDTD가온"/>
              </a:rPr>
              <a:t> </a:t>
            </a:r>
            <a:r>
              <a:rPr kumimoji="0" lang="en-US" sz="3485" b="0" i="0" u="none" strike="noStrike" kern="1200" cap="none" spc="0" normalizeH="0" baseline="0" noProof="0" dirty="0" err="1">
                <a:ln>
                  <a:noFill/>
                </a:ln>
                <a:solidFill>
                  <a:srgbClr val="75200F"/>
                </a:solidFill>
                <a:effectLst/>
                <a:uLnTx/>
                <a:uFillTx/>
                <a:latin typeface="TDTD가온"/>
                <a:ea typeface="TDTD가온"/>
                <a:cs typeface="TDTD가온"/>
                <a:sym typeface="TDTD가온"/>
              </a:rPr>
              <a:t>bahan</a:t>
            </a:r>
            <a:r>
              <a:rPr kumimoji="0" lang="en-US" sz="3485" b="0" i="0" u="none" strike="noStrike" kern="1200" cap="none" spc="0" normalizeH="0" baseline="0" noProof="0" dirty="0">
                <a:ln>
                  <a:noFill/>
                </a:ln>
                <a:solidFill>
                  <a:srgbClr val="75200F"/>
                </a:solidFill>
                <a:effectLst/>
                <a:uLnTx/>
                <a:uFillTx/>
                <a:latin typeface="TDTD가온"/>
                <a:ea typeface="TDTD가온"/>
                <a:cs typeface="TDTD가온"/>
                <a:sym typeface="TDTD가온"/>
              </a:rPr>
              <a:t> </a:t>
            </a:r>
            <a:r>
              <a:rPr kumimoji="0" lang="en-US" sz="3485" b="0" i="0" u="none" strike="noStrike" kern="1200" cap="none" spc="0" normalizeH="0" baseline="0" noProof="0" dirty="0" err="1">
                <a:ln>
                  <a:noFill/>
                </a:ln>
                <a:solidFill>
                  <a:srgbClr val="75200F"/>
                </a:solidFill>
                <a:effectLst/>
                <a:uLnTx/>
                <a:uFillTx/>
                <a:latin typeface="TDTD가온"/>
                <a:ea typeface="TDTD가온"/>
                <a:cs typeface="TDTD가온"/>
                <a:sym typeface="TDTD가온"/>
              </a:rPr>
              <a:t>kimia</a:t>
            </a:r>
            <a:r>
              <a:rPr kumimoji="0" lang="en-US" sz="3485" b="0" i="0" u="none" strike="noStrike" kern="1200" cap="none" spc="0" normalizeH="0" baseline="0" noProof="0" dirty="0">
                <a:ln>
                  <a:noFill/>
                </a:ln>
                <a:solidFill>
                  <a:srgbClr val="75200F"/>
                </a:solidFill>
                <a:effectLst/>
                <a:uLnTx/>
                <a:uFillTx/>
                <a:latin typeface="TDTD가온"/>
                <a:ea typeface="TDTD가온"/>
                <a:cs typeface="TDTD가온"/>
                <a:sym typeface="TDTD가온"/>
              </a:rPr>
              <a:t> </a:t>
            </a:r>
            <a:r>
              <a:rPr kumimoji="0" lang="en-US" sz="3485" b="0" i="0" u="none" strike="noStrike" kern="1200" cap="none" spc="0" normalizeH="0" baseline="0" noProof="0" dirty="0" err="1">
                <a:ln>
                  <a:noFill/>
                </a:ln>
                <a:solidFill>
                  <a:srgbClr val="75200F"/>
                </a:solidFill>
                <a:effectLst/>
                <a:uLnTx/>
                <a:uFillTx/>
                <a:latin typeface="TDTD가온"/>
                <a:ea typeface="TDTD가온"/>
                <a:cs typeface="TDTD가온"/>
                <a:sym typeface="TDTD가온"/>
              </a:rPr>
              <a:t>dalam</a:t>
            </a:r>
            <a:r>
              <a:rPr kumimoji="0" lang="en-US" sz="3485" b="0" i="0" u="none" strike="noStrike" kern="1200" cap="none" spc="0" normalizeH="0" baseline="0" noProof="0" dirty="0">
                <a:ln>
                  <a:noFill/>
                </a:ln>
                <a:solidFill>
                  <a:srgbClr val="75200F"/>
                </a:solidFill>
                <a:effectLst/>
                <a:uLnTx/>
                <a:uFillTx/>
                <a:latin typeface="TDTD가온"/>
                <a:ea typeface="TDTD가온"/>
                <a:cs typeface="TDTD가온"/>
                <a:sym typeface="TDTD가온"/>
              </a:rPr>
              <a:t> </a:t>
            </a:r>
            <a:r>
              <a:rPr kumimoji="0" lang="en-US" sz="3485" b="0" i="0" u="none" strike="noStrike" kern="1200" cap="none" spc="0" normalizeH="0" baseline="0" noProof="0" dirty="0" err="1">
                <a:ln>
                  <a:noFill/>
                </a:ln>
                <a:solidFill>
                  <a:srgbClr val="75200F"/>
                </a:solidFill>
                <a:effectLst/>
                <a:uLnTx/>
                <a:uFillTx/>
                <a:latin typeface="TDTD가온"/>
                <a:ea typeface="TDTD가온"/>
                <a:cs typeface="TDTD가온"/>
                <a:sym typeface="TDTD가온"/>
              </a:rPr>
              <a:t>rantai</a:t>
            </a:r>
            <a:r>
              <a:rPr kumimoji="0" lang="en-US" sz="3485" b="0" i="0" u="none" strike="noStrike" kern="1200" cap="none" spc="0" normalizeH="0" baseline="0" noProof="0" dirty="0">
                <a:ln>
                  <a:noFill/>
                </a:ln>
                <a:solidFill>
                  <a:srgbClr val="75200F"/>
                </a:solidFill>
                <a:effectLst/>
                <a:uLnTx/>
                <a:uFillTx/>
                <a:latin typeface="TDTD가온"/>
                <a:ea typeface="TDTD가온"/>
                <a:cs typeface="TDTD가온"/>
                <a:sym typeface="TDTD가온"/>
              </a:rPr>
              <a:t> </a:t>
            </a:r>
            <a:r>
              <a:rPr kumimoji="0" lang="en-US" sz="3485" b="0" i="0" u="none" strike="noStrike" kern="1200" cap="none" spc="0" normalizeH="0" baseline="0" noProof="0" dirty="0" err="1">
                <a:ln>
                  <a:noFill/>
                </a:ln>
                <a:solidFill>
                  <a:srgbClr val="75200F"/>
                </a:solidFill>
                <a:effectLst/>
                <a:uLnTx/>
                <a:uFillTx/>
                <a:latin typeface="TDTD가온"/>
                <a:ea typeface="TDTD가온"/>
                <a:cs typeface="TDTD가온"/>
                <a:sym typeface="TDTD가온"/>
              </a:rPr>
              <a:t>makanan</a:t>
            </a:r>
            <a:r>
              <a:rPr kumimoji="0" lang="en-US" sz="3485" b="0" i="0" u="none" strike="noStrike" kern="1200" cap="none" spc="0" normalizeH="0" baseline="0" noProof="0" dirty="0">
                <a:ln>
                  <a:noFill/>
                </a:ln>
                <a:solidFill>
                  <a:srgbClr val="75200F"/>
                </a:solidFill>
                <a:effectLst/>
                <a:uLnTx/>
                <a:uFillTx/>
                <a:latin typeface="TDTD가온"/>
                <a:ea typeface="TDTD가온"/>
                <a:cs typeface="TDTD가온"/>
                <a:sym typeface="TDTD가온"/>
              </a:rPr>
              <a:t> (</a:t>
            </a:r>
            <a:r>
              <a:rPr kumimoji="0" lang="en-US" sz="3485" b="0" i="0" u="none" strike="noStrike" kern="1200" cap="none" spc="0" normalizeH="0" baseline="0" noProof="0" dirty="0" err="1">
                <a:ln>
                  <a:noFill/>
                </a:ln>
                <a:solidFill>
                  <a:srgbClr val="75200F"/>
                </a:solidFill>
                <a:effectLst/>
                <a:uLnTx/>
                <a:uFillTx/>
                <a:latin typeface="TDTD가온"/>
                <a:ea typeface="TDTD가온"/>
                <a:cs typeface="TDTD가온"/>
                <a:sym typeface="TDTD가온"/>
              </a:rPr>
              <a:t>contoh</a:t>
            </a:r>
            <a:r>
              <a:rPr kumimoji="0" lang="en-US" sz="3485" b="0" i="0" u="none" strike="noStrike" kern="1200" cap="none" spc="0" normalizeH="0" baseline="0" noProof="0" dirty="0">
                <a:ln>
                  <a:noFill/>
                </a:ln>
                <a:solidFill>
                  <a:srgbClr val="75200F"/>
                </a:solidFill>
                <a:effectLst/>
                <a:uLnTx/>
                <a:uFillTx/>
                <a:latin typeface="TDTD가온"/>
                <a:ea typeface="TDTD가온"/>
                <a:cs typeface="TDTD가온"/>
                <a:sym typeface="TDTD가온"/>
              </a:rPr>
              <a:t>: </a:t>
            </a:r>
            <a:r>
              <a:rPr kumimoji="0" lang="en-US" sz="3485" b="0" i="0" u="none" strike="noStrike" kern="1200" cap="none" spc="0" normalizeH="0" baseline="0" noProof="0" dirty="0" err="1">
                <a:ln>
                  <a:noFill/>
                </a:ln>
                <a:solidFill>
                  <a:srgbClr val="75200F"/>
                </a:solidFill>
                <a:effectLst/>
                <a:uLnTx/>
                <a:uFillTx/>
                <a:latin typeface="TDTD가온"/>
                <a:ea typeface="TDTD가온"/>
                <a:cs typeface="TDTD가온"/>
                <a:sym typeface="TDTD가온"/>
              </a:rPr>
              <a:t>merkuri</a:t>
            </a:r>
            <a:r>
              <a:rPr kumimoji="0" lang="en-US" sz="3485" b="0" i="0" u="none" strike="noStrike" kern="1200" cap="none" spc="0" normalizeH="0" baseline="0" noProof="0" dirty="0">
                <a:ln>
                  <a:noFill/>
                </a:ln>
                <a:solidFill>
                  <a:srgbClr val="75200F"/>
                </a:solidFill>
                <a:effectLst/>
                <a:uLnTx/>
                <a:uFillTx/>
                <a:latin typeface="TDTD가온"/>
                <a:ea typeface="TDTD가온"/>
                <a:cs typeface="TDTD가온"/>
                <a:sym typeface="TDTD가온"/>
              </a:rPr>
              <a:t> </a:t>
            </a:r>
            <a:r>
              <a:rPr kumimoji="0" lang="en-US" sz="3485" b="0" i="0" u="none" strike="noStrike" kern="1200" cap="none" spc="0" normalizeH="0" baseline="0" noProof="0" dirty="0" err="1">
                <a:ln>
                  <a:noFill/>
                </a:ln>
                <a:solidFill>
                  <a:srgbClr val="75200F"/>
                </a:solidFill>
                <a:effectLst/>
                <a:uLnTx/>
                <a:uFillTx/>
                <a:latin typeface="TDTD가온"/>
                <a:ea typeface="TDTD가온"/>
                <a:cs typeface="TDTD가온"/>
                <a:sym typeface="TDTD가온"/>
              </a:rPr>
              <a:t>dalam</a:t>
            </a:r>
            <a:r>
              <a:rPr kumimoji="0" lang="en-US" sz="3485" b="0" i="0" u="none" strike="noStrike" kern="1200" cap="none" spc="0" normalizeH="0" baseline="0" noProof="0" dirty="0">
                <a:ln>
                  <a:noFill/>
                </a:ln>
                <a:solidFill>
                  <a:srgbClr val="75200F"/>
                </a:solidFill>
                <a:effectLst/>
                <a:uLnTx/>
                <a:uFillTx/>
                <a:latin typeface="TDTD가온"/>
                <a:ea typeface="TDTD가온"/>
                <a:cs typeface="TDTD가온"/>
                <a:sym typeface="TDTD가온"/>
              </a:rPr>
              <a:t> ikan).    </a:t>
            </a:r>
          </a:p>
          <a:p>
            <a:pPr marL="833466" marR="0" lvl="1" indent="-457200" algn="just" defTabSz="914400" rtl="0" eaLnBrk="1" fontAlgn="auto" latinLnBrk="0" hangingPunct="1">
              <a:lnSpc>
                <a:spcPts val="4356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485" b="0" i="0" u="none" strike="noStrike" kern="1200" cap="none" spc="0" normalizeH="0" baseline="0" noProof="0" dirty="0" err="1">
                <a:ln>
                  <a:noFill/>
                </a:ln>
                <a:solidFill>
                  <a:srgbClr val="75200F"/>
                </a:solidFill>
                <a:effectLst/>
                <a:uLnTx/>
                <a:uFillTx/>
                <a:latin typeface="TDTD가온"/>
                <a:ea typeface="TDTD가온"/>
                <a:cs typeface="TDTD가온"/>
                <a:sym typeface="TDTD가온"/>
              </a:rPr>
              <a:t>Pemanasan</a:t>
            </a:r>
            <a:r>
              <a:rPr kumimoji="0" lang="en-US" sz="3485" b="0" i="0" u="none" strike="noStrike" kern="1200" cap="none" spc="0" normalizeH="0" baseline="0" noProof="0" dirty="0">
                <a:ln>
                  <a:noFill/>
                </a:ln>
                <a:solidFill>
                  <a:srgbClr val="75200F"/>
                </a:solidFill>
                <a:effectLst/>
                <a:uLnTx/>
                <a:uFillTx/>
                <a:latin typeface="TDTD가온"/>
                <a:ea typeface="TDTD가온"/>
                <a:cs typeface="TDTD가온"/>
                <a:sym typeface="TDTD가온"/>
              </a:rPr>
              <a:t> global </a:t>
            </a:r>
            <a:r>
              <a:rPr kumimoji="0" lang="en-US" sz="3485" b="0" i="0" u="none" strike="noStrike" kern="1200" cap="none" spc="0" normalizeH="0" baseline="0" noProof="0" dirty="0" err="1">
                <a:ln>
                  <a:noFill/>
                </a:ln>
                <a:solidFill>
                  <a:srgbClr val="75200F"/>
                </a:solidFill>
                <a:effectLst/>
                <a:uLnTx/>
                <a:uFillTx/>
                <a:latin typeface="TDTD가온"/>
                <a:ea typeface="TDTD가온"/>
                <a:cs typeface="TDTD가온"/>
                <a:sym typeface="TDTD가온"/>
              </a:rPr>
              <a:t>akibat</a:t>
            </a:r>
            <a:r>
              <a:rPr kumimoji="0" lang="en-US" sz="3485" b="0" i="0" u="none" strike="noStrike" kern="1200" cap="none" spc="0" normalizeH="0" baseline="0" noProof="0" dirty="0">
                <a:ln>
                  <a:noFill/>
                </a:ln>
                <a:solidFill>
                  <a:srgbClr val="75200F"/>
                </a:solidFill>
                <a:effectLst/>
                <a:uLnTx/>
                <a:uFillTx/>
                <a:latin typeface="TDTD가온"/>
                <a:ea typeface="TDTD가온"/>
                <a:cs typeface="TDTD가온"/>
                <a:sym typeface="TDTD가온"/>
              </a:rPr>
              <a:t> </a:t>
            </a:r>
            <a:r>
              <a:rPr kumimoji="0" lang="en-US" sz="3485" b="0" i="0" u="none" strike="noStrike" kern="1200" cap="none" spc="0" normalizeH="0" baseline="0" noProof="0" dirty="0" err="1">
                <a:ln>
                  <a:noFill/>
                </a:ln>
                <a:solidFill>
                  <a:srgbClr val="75200F"/>
                </a:solidFill>
                <a:effectLst/>
                <a:uLnTx/>
                <a:uFillTx/>
                <a:latin typeface="TDTD가온"/>
                <a:ea typeface="TDTD가온"/>
                <a:cs typeface="TDTD가온"/>
                <a:sym typeface="TDTD가온"/>
              </a:rPr>
              <a:t>pelepasan</a:t>
            </a:r>
            <a:r>
              <a:rPr kumimoji="0" lang="en-US" sz="3485" b="0" i="0" u="none" strike="noStrike" kern="1200" cap="none" spc="0" normalizeH="0" baseline="0" noProof="0" dirty="0">
                <a:ln>
                  <a:noFill/>
                </a:ln>
                <a:solidFill>
                  <a:srgbClr val="75200F"/>
                </a:solidFill>
                <a:effectLst/>
                <a:uLnTx/>
                <a:uFillTx/>
                <a:latin typeface="TDTD가온"/>
                <a:ea typeface="TDTD가온"/>
                <a:cs typeface="TDTD가온"/>
                <a:sym typeface="TDTD가온"/>
              </a:rPr>
              <a:t> gas </a:t>
            </a:r>
            <a:r>
              <a:rPr kumimoji="0" lang="en-US" sz="3485" b="0" i="0" u="none" strike="noStrike" kern="1200" cap="none" spc="0" normalizeH="0" baseline="0" noProof="0" dirty="0" err="1">
                <a:ln>
                  <a:noFill/>
                </a:ln>
                <a:solidFill>
                  <a:srgbClr val="75200F"/>
                </a:solidFill>
                <a:effectLst/>
                <a:uLnTx/>
                <a:uFillTx/>
                <a:latin typeface="TDTD가온"/>
                <a:ea typeface="TDTD가온"/>
                <a:cs typeface="TDTD가온"/>
                <a:sym typeface="TDTD가온"/>
              </a:rPr>
              <a:t>rumah</a:t>
            </a:r>
            <a:r>
              <a:rPr kumimoji="0" lang="en-US" sz="3485" b="0" i="0" u="none" strike="noStrike" kern="1200" cap="none" spc="0" normalizeH="0" baseline="0" noProof="0" dirty="0">
                <a:ln>
                  <a:noFill/>
                </a:ln>
                <a:solidFill>
                  <a:srgbClr val="75200F"/>
                </a:solidFill>
                <a:effectLst/>
                <a:uLnTx/>
                <a:uFillTx/>
                <a:latin typeface="TDTD가온"/>
                <a:ea typeface="TDTD가온"/>
                <a:cs typeface="TDTD가온"/>
                <a:sym typeface="TDTD가온"/>
              </a:rPr>
              <a:t> </a:t>
            </a:r>
            <a:r>
              <a:rPr kumimoji="0" lang="en-US" sz="3485" b="0" i="0" u="none" strike="noStrike" kern="1200" cap="none" spc="0" normalizeH="0" baseline="0" noProof="0" dirty="0" err="1">
                <a:ln>
                  <a:noFill/>
                </a:ln>
                <a:solidFill>
                  <a:srgbClr val="75200F"/>
                </a:solidFill>
                <a:effectLst/>
                <a:uLnTx/>
                <a:uFillTx/>
                <a:latin typeface="TDTD가온"/>
                <a:ea typeface="TDTD가온"/>
                <a:cs typeface="TDTD가온"/>
                <a:sym typeface="TDTD가온"/>
              </a:rPr>
              <a:t>hijau</a:t>
            </a:r>
            <a:r>
              <a:rPr kumimoji="0" lang="en-US" sz="3485" b="0" i="0" u="none" strike="noStrike" kern="1200" cap="none" spc="0" normalizeH="0" baseline="0" noProof="0" dirty="0">
                <a:ln>
                  <a:noFill/>
                </a:ln>
                <a:solidFill>
                  <a:srgbClr val="75200F"/>
                </a:solidFill>
                <a:effectLst/>
                <a:uLnTx/>
                <a:uFillTx/>
                <a:latin typeface="TDTD가온"/>
                <a:ea typeface="TDTD가온"/>
                <a:cs typeface="TDTD가온"/>
                <a:sym typeface="TDTD가온"/>
              </a:rPr>
              <a:t> </a:t>
            </a:r>
            <a:r>
              <a:rPr kumimoji="0" lang="en-US" sz="3485" b="0" i="0" u="none" strike="noStrike" kern="1200" cap="none" spc="0" normalizeH="0" baseline="0" noProof="0" dirty="0" err="1">
                <a:ln>
                  <a:noFill/>
                </a:ln>
                <a:solidFill>
                  <a:srgbClr val="75200F"/>
                </a:solidFill>
                <a:effectLst/>
                <a:uLnTx/>
                <a:uFillTx/>
                <a:latin typeface="TDTD가온"/>
                <a:ea typeface="TDTD가온"/>
                <a:cs typeface="TDTD가온"/>
                <a:sym typeface="TDTD가온"/>
              </a:rPr>
              <a:t>dari</a:t>
            </a:r>
            <a:r>
              <a:rPr kumimoji="0" lang="en-US" sz="3485" b="0" i="0" u="none" strike="noStrike" kern="1200" cap="none" spc="0" normalizeH="0" baseline="0" noProof="0" dirty="0">
                <a:ln>
                  <a:noFill/>
                </a:ln>
                <a:solidFill>
                  <a:srgbClr val="75200F"/>
                </a:solidFill>
                <a:effectLst/>
                <a:uLnTx/>
                <a:uFillTx/>
                <a:latin typeface="TDTD가온"/>
                <a:ea typeface="TDTD가온"/>
                <a:cs typeface="TDTD가온"/>
                <a:sym typeface="TDTD가온"/>
              </a:rPr>
              <a:t> </a:t>
            </a:r>
            <a:r>
              <a:rPr kumimoji="0" lang="en-US" sz="3485" b="0" i="0" u="none" strike="noStrike" kern="1200" cap="none" spc="0" normalizeH="0" baseline="0" noProof="0" dirty="0" err="1">
                <a:ln>
                  <a:noFill/>
                </a:ln>
                <a:solidFill>
                  <a:srgbClr val="75200F"/>
                </a:solidFill>
                <a:effectLst/>
                <a:uLnTx/>
                <a:uFillTx/>
                <a:latin typeface="TDTD가온"/>
                <a:ea typeface="TDTD가온"/>
                <a:cs typeface="TDTD가온"/>
                <a:sym typeface="TDTD가온"/>
              </a:rPr>
              <a:t>bahan</a:t>
            </a:r>
            <a:r>
              <a:rPr kumimoji="0" lang="en-US" sz="3485" b="0" i="0" u="none" strike="noStrike" kern="1200" cap="none" spc="0" normalizeH="0" baseline="0" noProof="0" dirty="0">
                <a:ln>
                  <a:noFill/>
                </a:ln>
                <a:solidFill>
                  <a:srgbClr val="75200F"/>
                </a:solidFill>
                <a:effectLst/>
                <a:uLnTx/>
                <a:uFillTx/>
                <a:latin typeface="TDTD가온"/>
                <a:ea typeface="TDTD가온"/>
                <a:cs typeface="TDTD가온"/>
                <a:sym typeface="TDTD가온"/>
              </a:rPr>
              <a:t> </a:t>
            </a:r>
            <a:r>
              <a:rPr kumimoji="0" lang="en-US" sz="3485" b="0" i="0" u="none" strike="noStrike" kern="1200" cap="none" spc="0" normalizeH="0" baseline="0" noProof="0" dirty="0" err="1">
                <a:ln>
                  <a:noFill/>
                </a:ln>
                <a:solidFill>
                  <a:srgbClr val="75200F"/>
                </a:solidFill>
                <a:effectLst/>
                <a:uLnTx/>
                <a:uFillTx/>
                <a:latin typeface="TDTD가온"/>
                <a:ea typeface="TDTD가온"/>
                <a:cs typeface="TDTD가온"/>
                <a:sym typeface="TDTD가온"/>
              </a:rPr>
              <a:t>kimia</a:t>
            </a:r>
            <a:r>
              <a:rPr kumimoji="0" lang="en-US" sz="3485" b="0" i="0" u="none" strike="noStrike" kern="1200" cap="none" spc="0" normalizeH="0" baseline="0" noProof="0" dirty="0">
                <a:ln>
                  <a:noFill/>
                </a:ln>
                <a:solidFill>
                  <a:srgbClr val="75200F"/>
                </a:solidFill>
                <a:effectLst/>
                <a:uLnTx/>
                <a:uFillTx/>
                <a:latin typeface="TDTD가온"/>
                <a:ea typeface="TDTD가온"/>
                <a:cs typeface="TDTD가온"/>
                <a:sym typeface="TDTD가온"/>
              </a:rPr>
              <a:t> </a:t>
            </a:r>
            <a:r>
              <a:rPr kumimoji="0" lang="en-US" sz="3485" b="0" i="0" u="none" strike="noStrike" kern="1200" cap="none" spc="0" normalizeH="0" baseline="0" noProof="0" dirty="0" err="1">
                <a:ln>
                  <a:noFill/>
                </a:ln>
                <a:solidFill>
                  <a:srgbClr val="75200F"/>
                </a:solidFill>
                <a:effectLst/>
                <a:uLnTx/>
                <a:uFillTx/>
                <a:latin typeface="TDTD가온"/>
                <a:ea typeface="TDTD가온"/>
                <a:cs typeface="TDTD가온"/>
                <a:sym typeface="TDTD가온"/>
              </a:rPr>
              <a:t>industri</a:t>
            </a:r>
            <a:r>
              <a:rPr kumimoji="0" lang="en-US" sz="3485" b="0" i="0" u="none" strike="noStrike" kern="1200" cap="none" spc="0" normalizeH="0" baseline="0" noProof="0" dirty="0">
                <a:ln>
                  <a:noFill/>
                </a:ln>
                <a:solidFill>
                  <a:srgbClr val="75200F"/>
                </a:solidFill>
                <a:effectLst/>
                <a:uLnTx/>
                <a:uFillTx/>
                <a:latin typeface="TDTD가온"/>
                <a:ea typeface="TDTD가온"/>
                <a:cs typeface="TDTD가온"/>
                <a:sym typeface="TDTD가온"/>
              </a:rPr>
              <a:t>..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9144000" y="453413"/>
            <a:ext cx="10025965" cy="147732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4800" b="0" i="0" u="none" strike="noStrike" kern="1200" cap="none" spc="0" normalizeH="0" baseline="0" noProof="0" dirty="0">
                <a:ln>
                  <a:noFill/>
                </a:ln>
                <a:solidFill>
                  <a:srgbClr val="75200F"/>
                </a:solidFill>
                <a:effectLst/>
                <a:uLnTx/>
                <a:uFillTx/>
                <a:latin typeface="Bagel Fat One"/>
                <a:ea typeface="Bagel Fat One"/>
                <a:cs typeface="Bagel Fat One"/>
                <a:sym typeface="Bagel Fat One"/>
              </a:rPr>
              <a:t>Kesan Penggunaan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4800" b="0" i="0" u="none" strike="noStrike" kern="1200" cap="none" spc="0" normalizeH="0" baseline="0" noProof="0" dirty="0">
                <a:ln>
                  <a:noFill/>
                </a:ln>
                <a:solidFill>
                  <a:srgbClr val="75200F"/>
                </a:solidFill>
                <a:effectLst/>
                <a:uLnTx/>
                <a:uFillTx/>
                <a:latin typeface="Bagel Fat One"/>
                <a:ea typeface="Bagel Fat One"/>
                <a:cs typeface="Bagel Fat One"/>
                <a:sym typeface="Bagel Fat One"/>
              </a:rPr>
              <a:t>Berlebihan Bahan Kimia</a:t>
            </a:r>
            <a:endParaRPr kumimoji="0" lang="en-US" sz="4800" b="0" i="0" u="none" strike="noStrike" kern="1200" cap="none" spc="0" normalizeH="0" baseline="0" noProof="0" dirty="0">
              <a:ln>
                <a:noFill/>
              </a:ln>
              <a:solidFill>
                <a:srgbClr val="75200F"/>
              </a:solidFill>
              <a:effectLst/>
              <a:uLnTx/>
              <a:uFillTx/>
              <a:latin typeface="Bagel Fat One"/>
              <a:ea typeface="Bagel Fat One"/>
              <a:cs typeface="Bagel Fat One"/>
              <a:sym typeface="Bagel Fat One"/>
            </a:endParaRPr>
          </a:p>
        </p:txBody>
      </p:sp>
      <p:sp>
        <p:nvSpPr>
          <p:cNvPr id="11" name="Freeform 11"/>
          <p:cNvSpPr/>
          <p:nvPr/>
        </p:nvSpPr>
        <p:spPr>
          <a:xfrm>
            <a:off x="0" y="-480388"/>
            <a:ext cx="3443976" cy="3018175"/>
          </a:xfrm>
          <a:custGeom>
            <a:avLst/>
            <a:gdLst/>
            <a:ahLst/>
            <a:cxnLst/>
            <a:rect l="l" t="t" r="r" b="b"/>
            <a:pathLst>
              <a:path w="3443976" h="3018175">
                <a:moveTo>
                  <a:pt x="0" y="0"/>
                </a:moveTo>
                <a:lnTo>
                  <a:pt x="3443976" y="0"/>
                </a:lnTo>
                <a:lnTo>
                  <a:pt x="3443976" y="3018176"/>
                </a:lnTo>
                <a:lnTo>
                  <a:pt x="0" y="3018176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09DA645-CEDC-4F3C-910C-E16622EAB6D8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96744" y="1987582"/>
            <a:ext cx="3824288" cy="25448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8011766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69</TotalTime>
  <Words>899</Words>
  <Application>Microsoft Office PowerPoint</Application>
  <PresentationFormat>Custom</PresentationFormat>
  <Paragraphs>131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9" baseType="lpstr">
      <vt:lpstr>TDTD가온</vt:lpstr>
      <vt:lpstr>Arial</vt:lpstr>
      <vt:lpstr>Calibri</vt:lpstr>
      <vt:lpstr>Bagel Fat One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Dinda Natalisa</cp:lastModifiedBy>
  <cp:revision>10</cp:revision>
  <dcterms:created xsi:type="dcterms:W3CDTF">2006-08-16T00:00:00Z</dcterms:created>
  <dcterms:modified xsi:type="dcterms:W3CDTF">2025-07-28T14:29:37Z</dcterms:modified>
  <dc:identifier>DAGuDVfOs38</dc:identifier>
</cp:coreProperties>
</file>